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  <p:sldMasterId id="2147483677" r:id="rId2"/>
  </p:sldMasterIdLst>
  <p:notesMasterIdLst>
    <p:notesMasterId r:id="rId30"/>
  </p:notesMasterIdLst>
  <p:sldIdLst>
    <p:sldId id="420" r:id="rId3"/>
    <p:sldId id="438" r:id="rId4"/>
    <p:sldId id="387" r:id="rId5"/>
    <p:sldId id="297" r:id="rId6"/>
    <p:sldId id="429" r:id="rId7"/>
    <p:sldId id="430" r:id="rId8"/>
    <p:sldId id="423" r:id="rId9"/>
    <p:sldId id="389" r:id="rId10"/>
    <p:sldId id="433" r:id="rId11"/>
    <p:sldId id="405" r:id="rId12"/>
    <p:sldId id="434" r:id="rId13"/>
    <p:sldId id="393" r:id="rId14"/>
    <p:sldId id="388" r:id="rId15"/>
    <p:sldId id="435" r:id="rId16"/>
    <p:sldId id="392" r:id="rId17"/>
    <p:sldId id="398" r:id="rId18"/>
    <p:sldId id="394" r:id="rId19"/>
    <p:sldId id="436" r:id="rId20"/>
    <p:sldId id="437" r:id="rId21"/>
    <p:sldId id="427" r:id="rId22"/>
    <p:sldId id="397" r:id="rId23"/>
    <p:sldId id="407" r:id="rId24"/>
    <p:sldId id="399" r:id="rId25"/>
    <p:sldId id="400" r:id="rId26"/>
    <p:sldId id="402" r:id="rId27"/>
    <p:sldId id="428" r:id="rId28"/>
    <p:sldId id="425" r:id="rId29"/>
  </p:sldIdLst>
  <p:sldSz cx="12192000" cy="6858000"/>
  <p:notesSz cx="6858000" cy="9144000"/>
  <p:embeddedFontLst>
    <p:embeddedFont>
      <p:font typeface="Noto Sans" panose="020B0502040504020204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#9Slide03 SVNAguda Black" pitchFamily="2" charset="0"/>
      <p:bold r:id="rId39"/>
    </p:embeddedFont>
    <p:embeddedFont>
      <p:font typeface="#9Slide03 Cabin Medium" panose="00000600000000000000" pitchFamily="2" charset="-93"/>
      <p:regular r:id="rId40"/>
    </p:embeddedFont>
    <p:embeddedFont>
      <p:font typeface="SVN-Lobster" panose="02040603050506020204" pitchFamily="18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#9Slide03 Roboto Bold" panose="02000000000000000000" pitchFamily="2" charset="0"/>
      <p:bold r:id="rId46"/>
    </p:embeddedFont>
    <p:embeddedFont>
      <p:font typeface="#9Slide05 SVNCookie" panose="020B0606040200020203" pitchFamily="34" charset="0"/>
      <p:regular r:id="rId47"/>
    </p:embeddedFont>
    <p:embeddedFont>
      <p:font typeface="#9Slide03 Arima Madurai Black" panose="00000A00000000000000" pitchFamily="2" charset="-93"/>
      <p:bold r:id="rId48"/>
    </p:embeddedFont>
    <p:embeddedFont>
      <p:font typeface="#9Slide03 AmpleSoft" panose="02000000000000000000" pitchFamily="2" charset="-93"/>
      <p:regular r:id="rId49"/>
    </p:embeddedFont>
    <p:embeddedFont>
      <p:font typeface="#9Slide05 SantElia Script Light" panose="03010300040707000504" pitchFamily="66" charset="-93"/>
      <p:regular r:id="rId50"/>
    </p:embeddedFont>
    <p:embeddedFont>
      <p:font typeface="#9Slide03 Roboto" panose="02000000000000000000" pitchFamily="2" charset="0"/>
      <p:regular r:id="rId51"/>
    </p:embeddedFont>
    <p:embeddedFont>
      <p:font typeface="#9Slide03 IcielSamsung Sharp Bo" pitchFamily="2" charset="-93"/>
      <p:bold r:id="rId52"/>
    </p:embeddedFont>
    <p:embeddedFont>
      <p:font typeface="SimSun" panose="02010600030101010101" pitchFamily="2" charset="-122"/>
      <p:regular r:id="rId53"/>
    </p:embeddedFont>
    <p:embeddedFont>
      <p:font typeface="#9Slide03 Cabin Bold" panose="00000800000000000000" pitchFamily="2" charset="-93"/>
      <p:bold r:id="rId54"/>
    </p:embeddedFont>
    <p:embeddedFont>
      <p:font typeface="Segoe UI" panose="020B0502040204020203" pitchFamily="34" charset="0"/>
      <p:regular r:id="rId55"/>
      <p:bold r:id="rId56"/>
      <p:italic r:id="rId57"/>
      <p:boldItalic r:id="rId58"/>
    </p:embeddedFont>
    <p:embeddedFont>
      <p:font typeface="SimSun" panose="02010600030101010101" pitchFamily="2" charset="-122"/>
      <p:regular r:id="rId53"/>
    </p:embeddedFont>
    <p:embeddedFont>
      <p:font typeface="#9Slide03 Montserrat Alternates" panose="00000500000000000000" pitchFamily="2" charset="-93"/>
      <p:regular r:id="rId59"/>
      <p:bold r:id="rId60"/>
    </p:embeddedFont>
    <p:embeddedFont>
      <p:font typeface="#9Slide03 IcielPanton Black" panose="00000A00000000000000" pitchFamily="2" charset="-93"/>
      <p:bold r:id="rId61"/>
    </p:embeddedFont>
    <p:embeddedFont>
      <p:font typeface="#9Slide03 BoosterNextFYBlack" panose="02000A03000000020004" pitchFamily="2" charset="-93"/>
      <p:regular r:id="rId62"/>
    </p:embeddedFont>
    <p:embeddedFont>
      <p:font typeface="#9Slide03 Arima Madurai Medium" panose="00000600000000000000" pitchFamily="2" charset="-93"/>
      <p:regular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Muli" panose="00000500000000000000" pitchFamily="2" charset="-93"/>
      <p:regular r:id="rId66"/>
      <p:bold r:id="rId67"/>
      <p:italic r:id="rId68"/>
      <p:boldItalic r:id="rId69"/>
    </p:embeddedFont>
    <p:embeddedFont>
      <p:font typeface="Palatino Linotype" panose="02040502050505030304" pitchFamily="18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303FE"/>
    <a:srgbClr val="FD8057"/>
    <a:srgbClr val="FEEA36"/>
    <a:srgbClr val="A0C2E2"/>
    <a:srgbClr val="241376"/>
    <a:srgbClr val="07443C"/>
    <a:srgbClr val="40AE00"/>
    <a:srgbClr val="FFEB99"/>
    <a:srgbClr val="F29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595FEEB-3D6B-4C05-AA62-1377FA13F6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99" autoAdjust="0"/>
    <p:restoredTop sz="94162" autoAdjust="0"/>
  </p:normalViewPr>
  <p:slideViewPr>
    <p:cSldViewPr snapToGrid="0">
      <p:cViewPr varScale="1">
        <p:scale>
          <a:sx n="70" d="100"/>
          <a:sy n="70" d="100"/>
        </p:scale>
        <p:origin x="3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63" Type="http://schemas.openxmlformats.org/officeDocument/2006/relationships/font" Target="fonts/font33.fntdata"/><Relationship Id="rId68" Type="http://schemas.openxmlformats.org/officeDocument/2006/relationships/font" Target="fonts/font3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font" Target="fonts/font36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3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font" Target="fonts/font34.fntdata"/><Relationship Id="rId69" Type="http://schemas.openxmlformats.org/officeDocument/2006/relationships/font" Target="fonts/font39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72" Type="http://schemas.openxmlformats.org/officeDocument/2006/relationships/font" Target="fonts/font4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font" Target="fonts/font37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70" Type="http://schemas.openxmlformats.org/officeDocument/2006/relationships/font" Target="fonts/font4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font" Target="fonts/font35.fntdata"/><Relationship Id="rId73" Type="http://schemas.openxmlformats.org/officeDocument/2006/relationships/font" Target="fonts/font4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9.fntdata"/><Relationship Id="rId34" Type="http://schemas.openxmlformats.org/officeDocument/2006/relationships/font" Target="fonts/font4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4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1E31A-E824-49E7-8A00-4BE101D3201E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71FFE-1A61-4049-A37B-790E77A043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E78E2-18C1-4EEB-BA27-78770F185C3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" name="Google Shape;7843;g7746b18ed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4" name="Google Shape;7844;g7746b18ed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57601" y="1752600"/>
            <a:ext cx="73152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1" y="2743200"/>
            <a:ext cx="7315200" cy="457200"/>
          </a:xfrm>
        </p:spPr>
        <p:txBody>
          <a:bodyPr/>
          <a:lstStyle>
            <a:lvl1pPr marL="0" indent="0">
              <a:buFontTx/>
              <a:buNone/>
              <a:defRPr sz="2424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1934AF2-9ECE-456C-A94C-1BD7D0EFB21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4E13B-8324-4D91-B7E0-3D5CC83DEE0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1883" y="762000"/>
            <a:ext cx="1826684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5485" y="762000"/>
            <a:ext cx="52832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A3F09-D1E8-4251-AE15-EA31DD7B950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655488" y="762000"/>
            <a:ext cx="7313082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0" y="5886450"/>
            <a:ext cx="23368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5886450"/>
            <a:ext cx="3860800" cy="3810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36000" y="5886450"/>
            <a:ext cx="2336800" cy="381000"/>
          </a:xfrm>
        </p:spPr>
        <p:txBody>
          <a:bodyPr/>
          <a:lstStyle>
            <a:lvl1pPr>
              <a:defRPr/>
            </a:lvl1pPr>
          </a:lstStyle>
          <a:p>
            <a:fld id="{C92B1CC3-6217-4455-8BBD-243F40C99EC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6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77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78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8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0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2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C0244-3CEC-4670-AC3C-EDBCF59444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89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6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06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08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Google Shape;5119;p21"/>
          <p:cNvSpPr txBox="1">
            <a:spLocks noGrp="1"/>
          </p:cNvSpPr>
          <p:nvPr>
            <p:ph type="title"/>
          </p:nvPr>
        </p:nvSpPr>
        <p:spPr>
          <a:xfrm>
            <a:off x="1143600" y="2371200"/>
            <a:ext cx="9904800" cy="19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endParaRPr/>
          </a:p>
        </p:txBody>
      </p:sp>
      <p:sp>
        <p:nvSpPr>
          <p:cNvPr id="5122" name="Google Shape;5122;p21"/>
          <p:cNvSpPr txBox="1">
            <a:spLocks noGrp="1"/>
          </p:cNvSpPr>
          <p:nvPr>
            <p:ph type="subTitle" idx="1"/>
          </p:nvPr>
        </p:nvSpPr>
        <p:spPr>
          <a:xfrm>
            <a:off x="3528000" y="4366167"/>
            <a:ext cx="5136000" cy="11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977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8" name="Google Shape;5088;p17"/>
          <p:cNvSpPr txBox="1">
            <a:spLocks noGrp="1"/>
          </p:cNvSpPr>
          <p:nvPr>
            <p:ph type="title"/>
          </p:nvPr>
        </p:nvSpPr>
        <p:spPr>
          <a:xfrm>
            <a:off x="890016" y="1121664"/>
            <a:ext cx="10412000" cy="6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89" name="Google Shape;5089;p17"/>
          <p:cNvSpPr txBox="1">
            <a:spLocks noGrp="1"/>
          </p:cNvSpPr>
          <p:nvPr>
            <p:ph type="subTitle" idx="1"/>
          </p:nvPr>
        </p:nvSpPr>
        <p:spPr>
          <a:xfrm>
            <a:off x="960200" y="3887400"/>
            <a:ext cx="197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0" name="Google Shape;5090;p17"/>
          <p:cNvSpPr txBox="1">
            <a:spLocks noGrp="1"/>
          </p:cNvSpPr>
          <p:nvPr>
            <p:ph type="subTitle" idx="2"/>
          </p:nvPr>
        </p:nvSpPr>
        <p:spPr>
          <a:xfrm>
            <a:off x="9258400" y="3887400"/>
            <a:ext cx="1973600" cy="13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1" name="Google Shape;5091;p17"/>
          <p:cNvSpPr txBox="1">
            <a:spLocks noGrp="1"/>
          </p:cNvSpPr>
          <p:nvPr>
            <p:ph type="subTitle" idx="3"/>
          </p:nvPr>
        </p:nvSpPr>
        <p:spPr>
          <a:xfrm>
            <a:off x="960000" y="2777833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2" name="Google Shape;5092;p17"/>
          <p:cNvSpPr txBox="1">
            <a:spLocks noGrp="1"/>
          </p:cNvSpPr>
          <p:nvPr>
            <p:ph type="subTitle" idx="4"/>
          </p:nvPr>
        </p:nvSpPr>
        <p:spPr>
          <a:xfrm>
            <a:off x="8151200" y="2777833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7"/>
          <p:cNvSpPr txBox="1">
            <a:spLocks noGrp="1"/>
          </p:cNvSpPr>
          <p:nvPr>
            <p:ph type="subTitle" idx="5"/>
          </p:nvPr>
        </p:nvSpPr>
        <p:spPr>
          <a:xfrm>
            <a:off x="4555600" y="2147500"/>
            <a:ext cx="3080800" cy="8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58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13"/>
            <a:ext cx="10363200" cy="1362075"/>
          </a:xfrm>
        </p:spPr>
        <p:txBody>
          <a:bodyPr anchor="t"/>
          <a:lstStyle>
            <a:lvl1pPr algn="l">
              <a:defRPr sz="484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/>
            </a:lvl1pPr>
            <a:lvl2pPr marL="554172" indent="0">
              <a:buNone/>
              <a:defRPr sz="2182"/>
            </a:lvl2pPr>
            <a:lvl3pPr marL="1108344" indent="0">
              <a:buNone/>
              <a:defRPr sz="1939"/>
            </a:lvl3pPr>
            <a:lvl4pPr marL="1662516" indent="0">
              <a:buNone/>
              <a:defRPr sz="1697"/>
            </a:lvl4pPr>
            <a:lvl5pPr marL="2216688" indent="0">
              <a:buNone/>
              <a:defRPr sz="1697"/>
            </a:lvl5pPr>
            <a:lvl6pPr marL="2770861" indent="0">
              <a:buNone/>
              <a:defRPr sz="1697"/>
            </a:lvl6pPr>
            <a:lvl7pPr marL="3325033" indent="0">
              <a:buNone/>
              <a:defRPr sz="1697"/>
            </a:lvl7pPr>
            <a:lvl8pPr marL="3879205" indent="0">
              <a:buNone/>
              <a:defRPr sz="1697"/>
            </a:lvl8pPr>
            <a:lvl9pPr marL="4433377" indent="0">
              <a:buNone/>
              <a:defRPr sz="16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290B4-6659-4FD3-AF4F-27D36D3BFE2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5485" y="1828800"/>
            <a:ext cx="3553884" cy="3886200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2567" y="1828800"/>
            <a:ext cx="3556000" cy="3886200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44D55-3E00-49BA-9663-435BD908B67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6" cy="639762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6" cy="3951288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D21BBB-85CD-4F56-8433-693C4198C70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2D6E9-536F-414E-B44C-9A7044B761C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01E21-2A1B-40F6-815A-F1340EB073C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63"/>
            <a:ext cx="6815667" cy="5853113"/>
          </a:xfrm>
        </p:spPr>
        <p:txBody>
          <a:bodyPr/>
          <a:lstStyle>
            <a:lvl1pPr>
              <a:defRPr sz="3879"/>
            </a:lvl1pPr>
            <a:lvl2pPr>
              <a:defRPr sz="3394"/>
            </a:lvl2pPr>
            <a:lvl3pPr>
              <a:defRPr sz="2909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4C4B2-6B1B-4C8D-BE1C-F02F5BB1CE8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200" cy="566738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/>
          <a:lstStyle>
            <a:lvl1pPr marL="0" indent="0">
              <a:buNone/>
              <a:defRPr sz="3879"/>
            </a:lvl1pPr>
            <a:lvl2pPr marL="554172" indent="0">
              <a:buNone/>
              <a:defRPr sz="3394"/>
            </a:lvl2pPr>
            <a:lvl3pPr marL="1108344" indent="0">
              <a:buNone/>
              <a:defRPr sz="2909"/>
            </a:lvl3pPr>
            <a:lvl4pPr marL="1662516" indent="0">
              <a:buNone/>
              <a:defRPr sz="2424"/>
            </a:lvl4pPr>
            <a:lvl5pPr marL="2216688" indent="0">
              <a:buNone/>
              <a:defRPr sz="2424"/>
            </a:lvl5pPr>
            <a:lvl6pPr marL="2770861" indent="0">
              <a:buNone/>
              <a:defRPr sz="2424"/>
            </a:lvl6pPr>
            <a:lvl7pPr marL="3325033" indent="0">
              <a:buNone/>
              <a:defRPr sz="2424"/>
            </a:lvl7pPr>
            <a:lvl8pPr marL="3879205" indent="0">
              <a:buNone/>
              <a:defRPr sz="2424"/>
            </a:lvl8pPr>
            <a:lvl9pPr marL="4433377" indent="0">
              <a:buNone/>
              <a:defRPr sz="242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200" cy="804862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300FFD-E0AC-4DFE-8CBB-B9FE5EA96CE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5488" y="762000"/>
            <a:ext cx="731308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5488" y="1828800"/>
            <a:ext cx="731308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5886450"/>
            <a:ext cx="233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55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5886450"/>
            <a:ext cx="3860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55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20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36000" y="5886450"/>
            <a:ext cx="233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55" b="0">
                <a:solidFill>
                  <a:srgbClr val="79551B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B6BF12-9CB1-4038-943F-945B14ED3878}" type="slidenum">
              <a:rPr lang="en-US" smtClean="0"/>
              <a:t>‹#›</a:t>
            </a:fld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ransition>
    <p:random/>
  </p:transition>
  <p:txStyles>
    <p:titleStyle>
      <a:lvl1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5pPr>
      <a:lvl6pPr marL="554172"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6pPr>
      <a:lvl7pPr marL="1108344"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7pPr>
      <a:lvl8pPr marL="1662516"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8pPr>
      <a:lvl9pPr marL="2216688" algn="l" rtl="0" fontAlgn="base">
        <a:spcBef>
          <a:spcPct val="0"/>
        </a:spcBef>
        <a:spcAft>
          <a:spcPct val="0"/>
        </a:spcAft>
        <a:defRPr sz="3879">
          <a:solidFill>
            <a:srgbClr val="79551B"/>
          </a:solidFill>
          <a:latin typeface="Palatino Linotype" panose="02040502050505030304" pitchFamily="18" charset="0"/>
        </a:defRPr>
      </a:lvl9pPr>
    </p:titleStyle>
    <p:bodyStyle>
      <a:lvl1pPr marL="415629" indent="-415629" algn="l" rtl="0" fontAlgn="base">
        <a:spcBef>
          <a:spcPct val="20000"/>
        </a:spcBef>
        <a:spcAft>
          <a:spcPct val="0"/>
        </a:spcAft>
        <a:buChar char="•"/>
        <a:defRPr sz="3394">
          <a:solidFill>
            <a:srgbClr val="79551B"/>
          </a:solidFill>
          <a:latin typeface="+mn-lt"/>
          <a:ea typeface="+mn-ea"/>
          <a:cs typeface="+mn-cs"/>
        </a:defRPr>
      </a:lvl1pPr>
      <a:lvl2pPr marL="900530" indent="-346358" algn="l" rtl="0" fontAlgn="base">
        <a:spcBef>
          <a:spcPct val="20000"/>
        </a:spcBef>
        <a:spcAft>
          <a:spcPct val="0"/>
        </a:spcAft>
        <a:buChar char="–"/>
        <a:defRPr sz="2909">
          <a:solidFill>
            <a:srgbClr val="79551B"/>
          </a:solidFill>
          <a:latin typeface="+mn-lt"/>
        </a:defRPr>
      </a:lvl2pPr>
      <a:lvl3pPr marL="1385430" indent="-277086" algn="l" rtl="0" fontAlgn="base">
        <a:spcBef>
          <a:spcPct val="20000"/>
        </a:spcBef>
        <a:spcAft>
          <a:spcPct val="0"/>
        </a:spcAft>
        <a:buChar char="•"/>
        <a:defRPr sz="2424">
          <a:solidFill>
            <a:srgbClr val="79551B"/>
          </a:solidFill>
          <a:latin typeface="+mn-lt"/>
        </a:defRPr>
      </a:lvl3pPr>
      <a:lvl4pPr marL="1939602" indent="-277086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79551B"/>
          </a:solidFill>
          <a:latin typeface="+mn-lt"/>
        </a:defRPr>
      </a:lvl4pPr>
      <a:lvl5pPr marL="2493775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5pPr>
      <a:lvl6pPr marL="3047947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6pPr>
      <a:lvl7pPr marL="3602119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7pPr>
      <a:lvl8pPr marL="4156291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8pPr>
      <a:lvl9pPr marL="4710463" indent="-277086" algn="l" rtl="0" fontAlgn="base">
        <a:spcBef>
          <a:spcPct val="20000"/>
        </a:spcBef>
        <a:spcAft>
          <a:spcPct val="0"/>
        </a:spcAft>
        <a:buChar char="»"/>
        <a:defRPr sz="1939">
          <a:solidFill>
            <a:srgbClr val="79551B"/>
          </a:solidFill>
          <a:latin typeface="+mn-lt"/>
        </a:defRPr>
      </a:lvl9pPr>
    </p:bodyStyle>
    <p:otherStyle>
      <a:defPPr>
        <a:defRPr lang="en-US"/>
      </a:defPPr>
      <a:lvl1pPr marL="0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54172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2pPr>
      <a:lvl3pPr marL="1108344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3pPr>
      <a:lvl4pPr marL="1662516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4pPr>
      <a:lvl5pPr marL="2216688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5pPr>
      <a:lvl6pPr marL="2770861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6pPr>
      <a:lvl7pPr marL="3325033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7pPr>
      <a:lvl8pPr marL="3879205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8pPr>
      <a:lvl9pPr marL="4433377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38BB8-439A-4076-87EC-0A6C85474DD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282B-5763-4817-BCC1-66EF30A429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8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8.png"/><Relationship Id="rId7" Type="http://schemas.openxmlformats.org/officeDocument/2006/relationships/image" Target="../media/image35.wmf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image" Target="../media/image39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GI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microsoft.com/office/2007/relationships/hdphoto" Target="../media/hdphoto8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svg"/><Relationship Id="rId3" Type="http://schemas.openxmlformats.org/officeDocument/2006/relationships/image" Target="../media/image23.png"/><Relationship Id="rId7" Type="http://schemas.openxmlformats.org/officeDocument/2006/relationships/image" Target="../media/image12.svg"/><Relationship Id="rId12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16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538" y="1053517"/>
            <a:ext cx="7882811" cy="2103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325" y="3979751"/>
            <a:ext cx="3511600" cy="168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>
            <a:picLocks noGrp="1" noChangeAspect="1"/>
          </p:cNvPicPr>
          <p:nvPr>
            <p:ph sz="half" idx="2"/>
          </p:nvPr>
        </p:nvPicPr>
        <p:blipFill rotWithShape="1">
          <a:blip r:embed="rId3"/>
          <a:stretch>
            <a:fillRect/>
          </a:stretch>
        </p:blipFill>
        <p:spPr>
          <a:xfrm>
            <a:off x="7644986" y="2506662"/>
            <a:ext cx="4569911" cy="43513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Object 13"/>
          <p:cNvGraphicFramePr/>
          <p:nvPr>
            <p:extLst>
              <p:ext uri="{D42A27DB-BD31-4B8C-83A1-F6EECF244321}">
                <p14:modId xmlns:p14="http://schemas.microsoft.com/office/powerpoint/2010/main" val="1190596817"/>
              </p:ext>
            </p:extLst>
          </p:nvPr>
        </p:nvGraphicFramePr>
        <p:xfrm>
          <a:off x="4640238" y="501700"/>
          <a:ext cx="2396657" cy="229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" r:id="rId4" imgW="2133600" imgH="1930400" progId="Paint.Picture">
                  <p:embed/>
                </p:oleObj>
              </mc:Choice>
              <mc:Fallback>
                <p:oleObj r:id="rId4" imgW="2133600" imgH="1930400" progId="Paint.Picture">
                  <p:embed/>
                  <p:pic>
                    <p:nvPicPr>
                      <p:cNvPr id="0" name="Picture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0238" y="501700"/>
                        <a:ext cx="2396657" cy="2290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/>
          <p:nvPr>
            <p:extLst>
              <p:ext uri="{D42A27DB-BD31-4B8C-83A1-F6EECF244321}">
                <p14:modId xmlns:p14="http://schemas.microsoft.com/office/powerpoint/2010/main" val="3553786121"/>
              </p:ext>
            </p:extLst>
          </p:nvPr>
        </p:nvGraphicFramePr>
        <p:xfrm>
          <a:off x="8210603" y="459868"/>
          <a:ext cx="3027938" cy="2046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r:id="rId6" imgW="2584450" imgH="1790700" progId="Paint.Picture">
                  <p:embed/>
                </p:oleObj>
              </mc:Choice>
              <mc:Fallback>
                <p:oleObj r:id="rId6" imgW="2584450" imgH="1790700" progId="Paint.Picture">
                  <p:embed/>
                  <p:pic>
                    <p:nvPicPr>
                      <p:cNvPr id="0" name="Picture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10603" y="459868"/>
                        <a:ext cx="3027938" cy="2046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/>
          <p:nvPr>
            <p:extLst>
              <p:ext uri="{D42A27DB-BD31-4B8C-83A1-F6EECF244321}">
                <p14:modId xmlns:p14="http://schemas.microsoft.com/office/powerpoint/2010/main" val="1038999242"/>
              </p:ext>
            </p:extLst>
          </p:nvPr>
        </p:nvGraphicFramePr>
        <p:xfrm>
          <a:off x="1293769" y="3335816"/>
          <a:ext cx="3246582" cy="1761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r:id="rId8" imgW="3930650" imgH="2070100" progId="Paint.Picture">
                  <p:embed/>
                </p:oleObj>
              </mc:Choice>
              <mc:Fallback>
                <p:oleObj r:id="rId8" imgW="3930650" imgH="2070100" progId="Paint.Picture">
                  <p:embed/>
                  <p:pic>
                    <p:nvPicPr>
                      <p:cNvPr id="0" name="Picture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93769" y="3335816"/>
                        <a:ext cx="3246582" cy="1761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/>
          <p:nvPr>
            <p:extLst>
              <p:ext uri="{D42A27DB-BD31-4B8C-83A1-F6EECF244321}">
                <p14:modId xmlns:p14="http://schemas.microsoft.com/office/powerpoint/2010/main" val="2289700384"/>
              </p:ext>
            </p:extLst>
          </p:nvPr>
        </p:nvGraphicFramePr>
        <p:xfrm>
          <a:off x="5716010" y="3176959"/>
          <a:ext cx="2244436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r:id="rId10" imgW="1720850" imgH="1790700" progId="Paint.Picture">
                  <p:embed/>
                </p:oleObj>
              </mc:Choice>
              <mc:Fallback>
                <p:oleObj r:id="rId10" imgW="1720850" imgH="1790700" progId="Paint.Picture">
                  <p:embed/>
                  <p:pic>
                    <p:nvPicPr>
                      <p:cNvPr id="0" name="Picture 23"/>
                      <p:cNvPicPr/>
                      <p:nvPr/>
                    </p:nvPicPr>
                    <p:blipFill>
                      <a:blip r:embed="rId11">
                        <a:lum bright="6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5716010" y="3176959"/>
                        <a:ext cx="2244436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-22897" y="5624520"/>
            <a:ext cx="12214897" cy="1122881"/>
          </a:xfrm>
          <a:prstGeom prst="rect">
            <a:avLst/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 Box 1"/>
          <p:cNvSpPr txBox="1"/>
          <p:nvPr/>
        </p:nvSpPr>
        <p:spPr>
          <a:xfrm>
            <a:off x="-232012" y="5610423"/>
            <a:ext cx="12532331" cy="1136978"/>
          </a:xfrm>
          <a:prstGeom prst="rect">
            <a:avLst/>
          </a:prstGeom>
          <a:solidFill>
            <a:srgbClr val="0070C0">
              <a:alpha val="44000"/>
            </a:srgbClr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394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394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tiện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394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394" b="1" dirty="0" err="1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394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khoa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394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94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endParaRPr lang="en-US" sz="3394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7" name="Content Placeholder 7" descr="pngtree-cartoon-ancient-man-ban-chao-ancient-man-riding-a-horse-class-png-image_342225"/>
          <p:cNvPicPr>
            <a:picLocks noChangeAspect="1"/>
          </p:cNvPicPr>
          <p:nvPr/>
        </p:nvPicPr>
        <p:blipFill>
          <a:blip r:embed="rId12"/>
          <a:srcRect l="20391" t="16453" r="7859" b="17188"/>
          <a:stretch>
            <a:fillRect/>
          </a:stretch>
        </p:blipFill>
        <p:spPr>
          <a:xfrm>
            <a:off x="875019" y="588377"/>
            <a:ext cx="2591512" cy="2218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/>
          <p:nvPr>
            <p:extLst>
              <p:ext uri="{D42A27DB-BD31-4B8C-83A1-F6EECF244321}">
                <p14:modId xmlns:p14="http://schemas.microsoft.com/office/powerpoint/2010/main" val="330817924"/>
              </p:ext>
            </p:extLst>
          </p:nvPr>
        </p:nvGraphicFramePr>
        <p:xfrm>
          <a:off x="6502855" y="4250481"/>
          <a:ext cx="2055861" cy="162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r:id="rId3" imgW="2133600" imgH="1930400" progId="Paint.Picture">
                  <p:embed/>
                </p:oleObj>
              </mc:Choice>
              <mc:Fallback>
                <p:oleObj r:id="rId3" imgW="2133600" imgH="1930400" progId="Paint.Picture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02855" y="4250481"/>
                        <a:ext cx="2055861" cy="1628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/>
          <p:nvPr>
            <p:extLst>
              <p:ext uri="{D42A27DB-BD31-4B8C-83A1-F6EECF244321}">
                <p14:modId xmlns:p14="http://schemas.microsoft.com/office/powerpoint/2010/main" val="1676287644"/>
              </p:ext>
            </p:extLst>
          </p:nvPr>
        </p:nvGraphicFramePr>
        <p:xfrm>
          <a:off x="8111489" y="490577"/>
          <a:ext cx="2820368" cy="2063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r:id="rId5" imgW="2584450" imgH="1790700" progId="Paint.Picture">
                  <p:embed/>
                </p:oleObj>
              </mc:Choice>
              <mc:Fallback>
                <p:oleObj r:id="rId5" imgW="2584450" imgH="1790700" progId="Paint.Picture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11489" y="490577"/>
                        <a:ext cx="2820368" cy="2063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/>
          <p:nvPr>
            <p:extLst>
              <p:ext uri="{D42A27DB-BD31-4B8C-83A1-F6EECF244321}">
                <p14:modId xmlns:p14="http://schemas.microsoft.com/office/powerpoint/2010/main" val="2420090452"/>
              </p:ext>
            </p:extLst>
          </p:nvPr>
        </p:nvGraphicFramePr>
        <p:xfrm>
          <a:off x="8919671" y="3991546"/>
          <a:ext cx="3246582" cy="1761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r:id="rId7" imgW="3930650" imgH="2070100" progId="Paint.Picture">
                  <p:embed/>
                </p:oleObj>
              </mc:Choice>
              <mc:Fallback>
                <p:oleObj r:id="rId7" imgW="3930650" imgH="2070100" progId="Paint.Picture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19671" y="3991546"/>
                        <a:ext cx="3246582" cy="1761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/>
          <p:nvPr>
            <p:extLst>
              <p:ext uri="{D42A27DB-BD31-4B8C-83A1-F6EECF244321}">
                <p14:modId xmlns:p14="http://schemas.microsoft.com/office/powerpoint/2010/main" val="3057886999"/>
              </p:ext>
            </p:extLst>
          </p:nvPr>
        </p:nvGraphicFramePr>
        <p:xfrm>
          <a:off x="3552240" y="3973718"/>
          <a:ext cx="2244436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r:id="rId9" imgW="1720850" imgH="1790700" progId="Paint.Picture">
                  <p:embed/>
                </p:oleObj>
              </mc:Choice>
              <mc:Fallback>
                <p:oleObj r:id="rId9" imgW="1720850" imgH="1790700" progId="Paint.Picture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0">
                        <a:lum bright="6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3552240" y="3973718"/>
                        <a:ext cx="2244436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7" descr="pngtree-cartoon-ancient-man-ban-chao-ancient-man-riding-a-horse-class-png-image_342225"/>
          <p:cNvPicPr>
            <a:picLocks noChangeAspect="1"/>
          </p:cNvPicPr>
          <p:nvPr/>
        </p:nvPicPr>
        <p:blipFill>
          <a:blip r:embed="rId11"/>
          <a:srcRect l="20391" t="16453" r="7859" b="17188"/>
          <a:stretch>
            <a:fillRect/>
          </a:stretch>
        </p:blipFill>
        <p:spPr>
          <a:xfrm>
            <a:off x="4553695" y="464570"/>
            <a:ext cx="2693266" cy="21075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8178" y="855559"/>
            <a:ext cx="26893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 smtClean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800" b="1" i="1" dirty="0" smtClean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b="1" i="1" dirty="0" smtClean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khoa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endParaRPr lang="en-US" sz="2800" b="1" i="1" dirty="0">
              <a:solidFill>
                <a:srgbClr val="24137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2087" y="4179581"/>
            <a:ext cx="2576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 smtClean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b="1" i="1" dirty="0" smtClean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khoa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800" b="1" i="1" dirty="0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137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endParaRPr lang="en-US" sz="2800" b="1" i="1" dirty="0">
              <a:solidFill>
                <a:srgbClr val="24137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3272935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52240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67;p22"/>
          <p:cNvSpPr/>
          <p:nvPr/>
        </p:nvSpPr>
        <p:spPr>
          <a:xfrm>
            <a:off x="0" y="-17083"/>
            <a:ext cx="3300461" cy="2810164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110818" tIns="110818" rIns="110818" bIns="110818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2182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167;p22"/>
          <p:cNvSpPr/>
          <p:nvPr/>
        </p:nvSpPr>
        <p:spPr>
          <a:xfrm>
            <a:off x="30149" y="3429000"/>
            <a:ext cx="3159606" cy="2615430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10818" tIns="110818" rIns="110818" bIns="110818" anchor="ctr" anchorCtr="0">
            <a:no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endParaRPr sz="2182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6771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2634690" y="569042"/>
            <a:ext cx="9557310" cy="790714"/>
            <a:chOff x="2105490" y="228182"/>
            <a:chExt cx="7167983" cy="593036"/>
          </a:xfrm>
        </p:grpSpPr>
        <p:cxnSp>
          <p:nvCxnSpPr>
            <p:cNvPr id="135" name="直接连接符 15"/>
            <p:cNvCxnSpPr/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7" name="直接连接符 15"/>
            <p:cNvCxnSpPr/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2105490" y="259477"/>
              <a:ext cx="716798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4267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  <a:sym typeface="+mn-ea"/>
                </a:rPr>
                <a:t>   </a:t>
              </a:r>
              <a:r>
                <a:rPr lang="en-US" sz="4267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  <a:sym typeface="+mn-ea"/>
                </a:rPr>
                <a:t>1. </a:t>
              </a:r>
              <a:r>
                <a:rPr lang="vi-VN" altLang="en-US" sz="4267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  <a:sym typeface="+mn-ea"/>
                </a:rPr>
                <a:t>KHOA HỌC TỰ NHIÊN</a:t>
              </a:r>
              <a:endParaRPr lang="en-US" sz="4267" dirty="0">
                <a:solidFill>
                  <a:srgbClr val="00206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5122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1" y="782890"/>
            <a:ext cx="5464788" cy="54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ounded Rectangle 72"/>
          <p:cNvSpPr/>
          <p:nvPr/>
        </p:nvSpPr>
        <p:spPr>
          <a:xfrm>
            <a:off x="6154164" y="2386159"/>
            <a:ext cx="5713461" cy="2613121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Hoạt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động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nào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hình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từ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1.1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đến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1.6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hoạt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động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nghiên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cứu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khoa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87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sz="387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7031" y="1568062"/>
            <a:ext cx="3287956" cy="230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697" y="4035572"/>
            <a:ext cx="3366290" cy="237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086" y="1496294"/>
            <a:ext cx="3171100" cy="238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254" y="4047650"/>
            <a:ext cx="3137151" cy="236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673" y="1612542"/>
            <a:ext cx="3403600" cy="214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000" y="4264296"/>
            <a:ext cx="3084945" cy="21489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ounded Rectangle 11"/>
          <p:cNvSpPr/>
          <p:nvPr/>
        </p:nvSpPr>
        <p:spPr>
          <a:xfrm>
            <a:off x="2238233" y="111537"/>
            <a:ext cx="8100843" cy="1298737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sz="32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Hoạt</a:t>
            </a:r>
            <a:r>
              <a:rPr sz="32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động</a:t>
            </a:r>
            <a:r>
              <a:rPr sz="32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nào</a:t>
            </a:r>
            <a:r>
              <a:rPr sz="32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sz="32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sz="32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hình</a:t>
            </a:r>
            <a:r>
              <a:rPr sz="32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từ</a:t>
            </a:r>
            <a:r>
              <a:rPr sz="32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1.1 </a:t>
            </a:r>
            <a:r>
              <a:rPr sz="3200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đến</a:t>
            </a:r>
            <a:r>
              <a:rPr sz="3200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1.6 </a:t>
            </a:r>
            <a:r>
              <a:rPr sz="3200" b="1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là</a:t>
            </a:r>
            <a:r>
              <a:rPr sz="32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hoạt</a:t>
            </a:r>
            <a:r>
              <a:rPr sz="32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động</a:t>
            </a:r>
            <a:r>
              <a:rPr sz="32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nghiên</a:t>
            </a:r>
            <a:r>
              <a:rPr sz="32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cứu</a:t>
            </a:r>
            <a:r>
              <a:rPr sz="32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khoa</a:t>
            </a:r>
            <a:r>
              <a:rPr sz="32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sz="32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</a:p>
        </p:txBody>
      </p:sp>
      <p:pic>
        <p:nvPicPr>
          <p:cNvPr id="13" name="Content Placeholder 17" descr="tick-40143_960_7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607" y="4264296"/>
            <a:ext cx="638848" cy="593436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  <p:pic>
        <p:nvPicPr>
          <p:cNvPr id="15" name="Content Placeholder 17" descr="tick-40143_960_7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6000" y="4264296"/>
            <a:ext cx="638848" cy="593436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974" y="1172278"/>
            <a:ext cx="3287956" cy="230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382" y="1172278"/>
            <a:ext cx="3171100" cy="238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76" y="3638219"/>
            <a:ext cx="3212554" cy="236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382" y="3638219"/>
            <a:ext cx="3171100" cy="23656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8139934" y="1759978"/>
            <a:ext cx="3735179" cy="3444043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40AE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Đây là </a:t>
            </a:r>
            <a:r>
              <a:rPr sz="3200" b="1" dirty="0" err="1" smtClean="0">
                <a:solidFill>
                  <a:srgbClr val="40AE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hoạt</a:t>
            </a:r>
            <a:r>
              <a:rPr sz="3200" b="1" dirty="0" smtClean="0">
                <a:solidFill>
                  <a:srgbClr val="40AE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3200" b="1" dirty="0" err="1" smtClean="0">
                <a:solidFill>
                  <a:srgbClr val="40AE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động</a:t>
            </a:r>
            <a:r>
              <a:rPr lang="vi-VN" sz="3200" b="1" dirty="0" smtClean="0">
                <a:solidFill>
                  <a:srgbClr val="40AE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trong cuộc sống thường ngày</a:t>
            </a:r>
            <a:endParaRPr sz="3200" b="1" dirty="0">
              <a:solidFill>
                <a:srgbClr val="40AE0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18" y1="46077" x2="45158" y2="57462"/>
                        <a14:foregroundMark x1="39597" y1="24769" x2="48897" y2="52231"/>
                        <a14:foregroundMark x1="47076" y1="57462" x2="53595" y2="64538"/>
                        <a14:foregroundMark x1="15436" y1="91077" x2="29338" y2="96000"/>
                        <a14:foregroundMark x1="15820" y1="92308" x2="3260" y2="96923"/>
                        <a14:foregroundMark x1="55896" y1="91385" x2="72196" y2="92308"/>
                        <a14:foregroundMark x1="33557" y1="33077" x2="37776" y2="59923"/>
                        <a14:foregroundMark x1="75455" y1="18000" x2="75455" y2="18000"/>
                        <a14:foregroundMark x1="55417" y1="18923" x2="65676" y2="18923"/>
                        <a14:foregroundMark x1="68936" y1="43308" x2="68936" y2="53769"/>
                        <a14:foregroundMark x1="93193" y1="30000" x2="94056" y2="54385"/>
                        <a14:foregroundMark x1="89453" y1="38077" x2="88495" y2="55000"/>
                        <a14:foregroundMark x1="86673" y1="25385" x2="96453" y2="25692"/>
                        <a14:foregroundMark x1="86673" y1="25077" x2="94056" y2="21692"/>
                        <a14:foregroundMark x1="93672" y1="22615" x2="96932" y2="25385"/>
                        <a14:foregroundMark x1="27517" y1="93846" x2="56376" y2="91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2" y="1864286"/>
            <a:ext cx="2930236" cy="442729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581495" y="989190"/>
            <a:ext cx="6195291" cy="3429000"/>
          </a:xfrm>
          <a:prstGeom prst="cloudCallout">
            <a:avLst>
              <a:gd name="adj1" fmla="val -30395"/>
              <a:gd name="adj2" fmla="val 82974"/>
            </a:avLst>
          </a:prstGeom>
          <a:solidFill>
            <a:srgbClr val="4F8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48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84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</a:t>
            </a:r>
            <a:r>
              <a:rPr lang="vi-VN" altLang="en-US" sz="484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vi-VN" altLang="en-US" sz="4848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/>
            <a:r>
              <a:rPr lang="vi-VN" altLang="en-US" sz="4848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4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vi-VN" altLang="en-US" sz="4848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?</a:t>
            </a:r>
            <a:endParaRPr lang="en-US" sz="4848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48" dirty="0"/>
          </a:p>
        </p:txBody>
      </p:sp>
      <p:grpSp>
        <p:nvGrpSpPr>
          <p:cNvPr id="15" name="Group 14"/>
          <p:cNvGrpSpPr/>
          <p:nvPr/>
        </p:nvGrpSpPr>
        <p:grpSpPr>
          <a:xfrm>
            <a:off x="4106196" y="665056"/>
            <a:ext cx="7550727" cy="4071697"/>
            <a:chOff x="2796469" y="-1840949"/>
            <a:chExt cx="7354389" cy="3337016"/>
          </a:xfrm>
        </p:grpSpPr>
        <p:sp>
          <p:nvSpPr>
            <p:cNvPr id="16" name="Rounded Rectangle 15"/>
            <p:cNvSpPr/>
            <p:nvPr/>
          </p:nvSpPr>
          <p:spPr>
            <a:xfrm>
              <a:off x="2796469" y="-1840949"/>
              <a:ext cx="7354389" cy="3337016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182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044663" y="-1672915"/>
              <a:ext cx="6871063" cy="2973037"/>
            </a:xfrm>
            <a:prstGeom prst="roundRect">
              <a:avLst/>
            </a:prstGeom>
            <a:solidFill>
              <a:srgbClr val="D25A6A"/>
            </a:solidFill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altLang="en-US" sz="3394" dirty="0" smtClean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Khoa </a:t>
              </a:r>
              <a:r>
                <a:rPr lang="vi-VN" altLang="en-US" sz="3394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học tự nhiên</a:t>
              </a:r>
              <a:r>
                <a:rPr lang="en-US" sz="3394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endParaRPr lang="vi-VN" sz="3394" dirty="0" smtClean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  <a:p>
              <a:pPr algn="just"/>
              <a:r>
                <a:rPr lang="vi-VN" altLang="en-US" sz="3394" dirty="0" smtClean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là </a:t>
              </a:r>
              <a:r>
                <a:rPr lang="vi-VN" altLang="en-US" sz="3394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ngành khoa học nghiên về các sự vật, hiện tượng, quy luật tự nhiên, những ảnh hưởng của chúng đến cuộc sống con </a:t>
              </a:r>
              <a:r>
                <a:rPr lang="vi-VN" altLang="en-US" sz="3394" dirty="0" smtClean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người </a:t>
              </a:r>
              <a:r>
                <a:rPr lang="vi-VN" altLang="en-US" sz="3394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 môi </a:t>
              </a:r>
              <a:r>
                <a:rPr lang="vi-VN" altLang="en-US" sz="3394" dirty="0" smtClean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trường.</a:t>
              </a:r>
              <a:endParaRPr lang="vi-VN" altLang="en-US" sz="3394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1" b="96032" l="0" r="992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5087" y="870085"/>
            <a:ext cx="1184520" cy="11096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/>
          <p:nvPr>
            <p:extLst>
              <p:ext uri="{D42A27DB-BD31-4B8C-83A1-F6EECF244321}">
                <p14:modId xmlns:p14="http://schemas.microsoft.com/office/powerpoint/2010/main" val="3153943221"/>
              </p:ext>
            </p:extLst>
          </p:nvPr>
        </p:nvGraphicFramePr>
        <p:xfrm>
          <a:off x="4959387" y="0"/>
          <a:ext cx="7232613" cy="6821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r:id="rId3" imgW="4679950" imgH="4622800" progId="Paint.Picture">
                  <p:embed/>
                </p:oleObj>
              </mc:Choice>
              <mc:Fallback>
                <p:oleObj r:id="rId3" imgW="4679950" imgH="4622800" progId="Paint.Picture">
                  <p:embed/>
                  <p:pic>
                    <p:nvPicPr>
                      <p:cNvPr id="0" name="Picture 4"/>
                      <p:cNvPicPr/>
                      <p:nvPr/>
                    </p:nvPicPr>
                    <p:blipFill>
                      <a:blip r:embed="rId4">
                        <a:lum bright="-12000" contrast="42000"/>
                      </a:blip>
                      <a:stretch>
                        <a:fillRect/>
                      </a:stretch>
                    </p:blipFill>
                    <p:spPr>
                      <a:xfrm>
                        <a:off x="4959387" y="0"/>
                        <a:ext cx="7232613" cy="6821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244372" y="927257"/>
            <a:ext cx="4886137" cy="4549433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793190" y="1469278"/>
            <a:ext cx="3788500" cy="3465389"/>
          </a:xfrm>
          <a:prstGeom prst="ellipse">
            <a:avLst/>
          </a:prstGeom>
          <a:solidFill>
            <a:srgbClr val="FFC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961614" y="2343688"/>
            <a:ext cx="3451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000" dirty="0" smtClean="0"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2</a:t>
            </a:r>
            <a:r>
              <a:rPr lang="en-US" sz="3000" dirty="0" smtClean="0"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. </a:t>
            </a:r>
            <a:r>
              <a:rPr lang="vi-VN" altLang="en-US" sz="3000" dirty="0" smtClean="0"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VAI TRÒ CỦA KHOA HỌC TỰ NHIÊN TRONG CUỘC SỐNG</a:t>
            </a:r>
            <a:endParaRPr lang="vi-VN" altLang="en-US" sz="3000" dirty="0">
              <a:latin typeface="#9Slide03 BoosterNextFYBlack" panose="02000A03000000020004" pitchFamily="2" charset="0"/>
              <a:ea typeface="Segoe UI Black" panose="020B0A02040204020203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137"/>
          <p:cNvSpPr txBox="1"/>
          <p:nvPr/>
        </p:nvSpPr>
        <p:spPr>
          <a:xfrm>
            <a:off x="307500" y="162913"/>
            <a:ext cx="115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  2</a:t>
            </a:r>
            <a:r>
              <a:rPr 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. </a:t>
            </a:r>
            <a:r>
              <a:rPr lang="vi-VN" alt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VAI TRÒ CỦA KHOA HỌC TỰ NHIÊN TRONG CUỘC SỐNG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07500" y="2109809"/>
            <a:ext cx="4584315" cy="1864206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Hãy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cho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biết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vai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trò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của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khoa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học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tự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nhiên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được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thể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hiện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hình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từ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1.7 </a:t>
            </a:r>
            <a:r>
              <a:rPr sz="2909" b="1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đến</a:t>
            </a:r>
            <a:r>
              <a:rPr sz="2909" b="1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1.10.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8633448" y="932125"/>
            <a:ext cx="3317875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4">
            <a:lum contrast="18000"/>
          </a:blip>
          <a:stretch>
            <a:fillRect/>
          </a:stretch>
        </p:blipFill>
        <p:spPr>
          <a:xfrm>
            <a:off x="5227092" y="922390"/>
            <a:ext cx="3291143" cy="271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>
            <a:off x="5227092" y="3713732"/>
            <a:ext cx="3348750" cy="314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448" y="3713732"/>
            <a:ext cx="3433090" cy="309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4" descr="confused sticker by WeTransfer"/>
          <p:cNvPicPr>
            <a:picLocks noChangeAspect="1" noChangeArrowheads="1" noCrop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456201" y="3974015"/>
            <a:ext cx="2727036" cy="27270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7500" y="162913"/>
            <a:ext cx="115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  2</a:t>
            </a:r>
            <a:r>
              <a:rPr 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. </a:t>
            </a:r>
            <a:r>
              <a:rPr lang="vi-VN" alt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VAI TRÒ CỦA KHOA HỌC TỰ NHIÊN TRONG CUỘC SỐNG</a:t>
            </a:r>
          </a:p>
        </p:txBody>
      </p:sp>
      <p:pic>
        <p:nvPicPr>
          <p:cNvPr id="5" name="Content Placeholder 13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6777352" y="1004582"/>
            <a:ext cx="4202249" cy="3530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>
            <a:lum contrast="18000"/>
          </a:blip>
          <a:stretch>
            <a:fillRect/>
          </a:stretch>
        </p:blipFill>
        <p:spPr>
          <a:xfrm>
            <a:off x="1091820" y="1004582"/>
            <a:ext cx="4279628" cy="35306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38067" y="4942294"/>
            <a:ext cx="3787133" cy="89255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Ứng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nghệ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endParaRPr lang="en-US" sz="2600" dirty="0" smtClean="0">
              <a:latin typeface="#9Slide03 Cabin Bold" panose="00000800000000000000" pitchFamily="2" charset="-93"/>
              <a:ea typeface="#9Slide03 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600" dirty="0" err="1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cuộc</a:t>
            </a:r>
            <a:r>
              <a:rPr lang="en-US" sz="2600" dirty="0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sống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doanh</a:t>
            </a:r>
            <a:endParaRPr lang="vi-VN" sz="2600" dirty="0">
              <a:latin typeface="#9Slide03 Cabin Bold" panose="00000800000000000000" pitchFamily="2" charset="-93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4909" y="4942294"/>
            <a:ext cx="3787133" cy="89255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Ứng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dụng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nghệ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vào</a:t>
            </a:r>
            <a:r>
              <a:rPr lang="en-US" sz="2600" dirty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sản</a:t>
            </a:r>
            <a:r>
              <a:rPr lang="en-US" sz="2600" dirty="0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xuất</a:t>
            </a:r>
            <a:r>
              <a:rPr lang="en-US" sz="2600" dirty="0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sz="2600" dirty="0" smtClean="0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#9Slide03 Cabin Bold" panose="000008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doanh</a:t>
            </a:r>
            <a:endParaRPr lang="vi-VN" sz="2600" dirty="0">
              <a:latin typeface="#9Slide03 Cabin Bold" panose="00000800000000000000" pitchFamily="2" charset="-93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3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1132764" y="1270783"/>
            <a:ext cx="4421874" cy="415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873" y="1270783"/>
            <a:ext cx="4439113" cy="40017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1148" y="463164"/>
            <a:ext cx="115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   2</a:t>
            </a:r>
            <a:r>
              <a:rPr 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. </a:t>
            </a:r>
            <a:r>
              <a:rPr lang="vi-VN" altLang="en-US" sz="3200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  <a:sym typeface="+mn-ea"/>
              </a:rPr>
              <a:t>VAI TRÒ CỦA KHOA HỌC TỰ NHIÊN TRONG CUỘC SỐNG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2895" y="5645492"/>
            <a:ext cx="4814573" cy="89255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Ứng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nghệ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vào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endParaRPr lang="en-US" sz="2600" b="1" dirty="0" smtClean="0">
              <a:latin typeface="#9Slide03 Cabin Medium" panose="00000600000000000000" pitchFamily="2" charset="-93"/>
              <a:ea typeface="#9Slide03 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2600" b="1" dirty="0" err="1" smtClean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cuộc</a:t>
            </a:r>
            <a:r>
              <a:rPr lang="en-US" sz="2600" b="1" dirty="0" smtClean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sống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600" b="1" dirty="0" err="1" smtClean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sản</a:t>
            </a:r>
            <a:r>
              <a:rPr lang="en-US" sz="2600" b="1" dirty="0" smtClean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xuất</a:t>
            </a:r>
            <a:r>
              <a:rPr lang="en-US" sz="2600" b="1" dirty="0" smtClean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600" b="1" dirty="0" err="1" smtClean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sz="2600" b="1" dirty="0" smtClean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doanh</a:t>
            </a:r>
            <a:endParaRPr lang="vi-VN" sz="2600" b="1" dirty="0">
              <a:latin typeface="#9Slide03 Cabin Medium" panose="00000600000000000000" pitchFamily="2" charset="-93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1785" y="5645491"/>
            <a:ext cx="4472613" cy="89255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Nâng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nhận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thức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người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thế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giới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tự</a:t>
            </a:r>
            <a:r>
              <a:rPr lang="en-US" sz="2600" b="1" dirty="0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#9Slide03 Cabin Medium" panose="00000600000000000000" pitchFamily="2" charset="-93"/>
                <a:ea typeface="#9Slide03 Roboto" panose="02000000000000000000" pitchFamily="2" charset="0"/>
                <a:cs typeface="Arial" panose="020B0604020202020204" pitchFamily="34" charset="0"/>
              </a:rPr>
              <a:t>nhiên</a:t>
            </a:r>
            <a:endParaRPr lang="vi-VN" sz="2600" b="1" dirty="0">
              <a:latin typeface="#9Slide03 Cabin Medium" panose="00000600000000000000" pitchFamily="2" charset="-93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54"/>
            <a:ext cx="12192000" cy="6892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224" y="4282706"/>
            <a:ext cx="6943946" cy="1213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3391" y="1763294"/>
            <a:ext cx="694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Tùy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danh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</a:rPr>
              <a:t>viên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95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101133"/>
            <a:ext cx="1102497" cy="1005404"/>
          </a:xfrm>
          <a:prstGeom prst="ellipse">
            <a:avLst/>
          </a:prstGeom>
          <a:solidFill>
            <a:srgbClr val="F6E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6" name="TextBox 5"/>
          <p:cNvSpPr txBox="1"/>
          <p:nvPr/>
        </p:nvSpPr>
        <p:spPr>
          <a:xfrm>
            <a:off x="211595" y="3625681"/>
            <a:ext cx="484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nghiên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học</a:t>
            </a:r>
            <a:endParaRPr lang="vi-VN" sz="2400" dirty="0"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595" y="1505594"/>
            <a:ext cx="793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Nâng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nhiên</a:t>
            </a:r>
            <a:endParaRPr lang="vi-VN" sz="2400" dirty="0"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729" y="3118206"/>
            <a:ext cx="810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doanh</a:t>
            </a:r>
            <a:endParaRPr lang="vi-VN" sz="2400" dirty="0"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729" y="2583696"/>
            <a:ext cx="4840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khỏe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người</a:t>
            </a:r>
            <a:endParaRPr lang="vi-VN" sz="2400" dirty="0"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596" y="2085139"/>
            <a:ext cx="595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bền</a:t>
            </a:r>
            <a:r>
              <a:rPr lang="en-US" sz="2400" dirty="0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#9Slide03 Roboto" panose="02000000000000000000" pitchFamily="2" charset="0"/>
                <a:cs typeface="Arial" panose="020B0604020202020204" pitchFamily="34" charset="0"/>
              </a:rPr>
              <a:t>vững</a:t>
            </a:r>
            <a:endParaRPr lang="vi-VN" sz="2400" dirty="0">
              <a:latin typeface="Arial" panose="020B0604020202020204" pitchFamily="34" charset="0"/>
              <a:ea typeface="#9Slide03 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/>
          </p:cNvPicPr>
          <p:nvPr/>
        </p:nvPicPr>
        <p:blipFill>
          <a:blip r:embed="rId2"/>
          <a:srcRect l="13410" t="1041" r="16713" b="1041"/>
          <a:stretch>
            <a:fillRect/>
          </a:stretch>
        </p:blipFill>
        <p:spPr>
          <a:xfrm>
            <a:off x="8331200" y="1015531"/>
            <a:ext cx="4632960" cy="4632960"/>
          </a:xfrm>
          <a:custGeom>
            <a:avLst/>
            <a:gdLst>
              <a:gd name="connsiteX0" fmla="*/ 3514633 w 7029266"/>
              <a:gd name="connsiteY0" fmla="*/ 0 h 6560830"/>
              <a:gd name="connsiteX1" fmla="*/ 7029266 w 7029266"/>
              <a:gd name="connsiteY1" fmla="*/ 3280415 h 6560830"/>
              <a:gd name="connsiteX2" fmla="*/ 3514633 w 7029266"/>
              <a:gd name="connsiteY2" fmla="*/ 6560830 h 6560830"/>
              <a:gd name="connsiteX3" fmla="*/ 0 w 7029266"/>
              <a:gd name="connsiteY3" fmla="*/ 3280415 h 6560830"/>
              <a:gd name="connsiteX4" fmla="*/ 3514633 w 7029266"/>
              <a:gd name="connsiteY4" fmla="*/ 0 h 656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9266" h="6560830">
                <a:moveTo>
                  <a:pt x="3514633" y="0"/>
                </a:moveTo>
                <a:cubicBezTo>
                  <a:pt x="5455711" y="0"/>
                  <a:pt x="7029266" y="1468692"/>
                  <a:pt x="7029266" y="3280415"/>
                </a:cubicBezTo>
                <a:cubicBezTo>
                  <a:pt x="7029266" y="5092138"/>
                  <a:pt x="5455711" y="6560830"/>
                  <a:pt x="3514633" y="6560830"/>
                </a:cubicBezTo>
                <a:cubicBezTo>
                  <a:pt x="1573555" y="6560830"/>
                  <a:pt x="0" y="5092138"/>
                  <a:pt x="0" y="3280415"/>
                </a:cubicBezTo>
                <a:cubicBezTo>
                  <a:pt x="0" y="1468692"/>
                  <a:pt x="1573555" y="0"/>
                  <a:pt x="3514633" y="0"/>
                </a:cubicBezTo>
                <a:close/>
              </a:path>
            </a:pathLst>
          </a:cu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3"/>
          <a:srcRect l="1339" t="215" r="18618"/>
          <a:stretch>
            <a:fillRect/>
          </a:stretch>
        </p:blipFill>
        <p:spPr>
          <a:xfrm rot="20487570">
            <a:off x="4961668" y="3640853"/>
            <a:ext cx="5866475" cy="5864352"/>
          </a:xfrm>
          <a:custGeom>
            <a:avLst/>
            <a:gdLst>
              <a:gd name="connsiteX0" fmla="*/ 4399856 w 8799712"/>
              <a:gd name="connsiteY0" fmla="*/ 0 h 8091029"/>
              <a:gd name="connsiteX1" fmla="*/ 8799712 w 8799712"/>
              <a:gd name="connsiteY1" fmla="*/ 4049637 h 8091029"/>
              <a:gd name="connsiteX2" fmla="*/ 4849716 w 8799712"/>
              <a:gd name="connsiteY2" fmla="*/ 8078366 h 8091029"/>
              <a:gd name="connsiteX3" fmla="*/ 4668789 w 8799712"/>
              <a:gd name="connsiteY3" fmla="*/ 8091029 h 8091029"/>
              <a:gd name="connsiteX4" fmla="*/ 4130923 w 8799712"/>
              <a:gd name="connsiteY4" fmla="*/ 8091029 h 8091029"/>
              <a:gd name="connsiteX5" fmla="*/ 3949996 w 8799712"/>
              <a:gd name="connsiteY5" fmla="*/ 8078366 h 8091029"/>
              <a:gd name="connsiteX6" fmla="*/ 0 w 8799712"/>
              <a:gd name="connsiteY6" fmla="*/ 4049637 h 8091029"/>
              <a:gd name="connsiteX7" fmla="*/ 4399856 w 8799712"/>
              <a:gd name="connsiteY7" fmla="*/ 0 h 809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9712" h="8091029">
                <a:moveTo>
                  <a:pt x="4399856" y="0"/>
                </a:moveTo>
                <a:cubicBezTo>
                  <a:pt x="6829829" y="0"/>
                  <a:pt x="8799712" y="1813084"/>
                  <a:pt x="8799712" y="4049637"/>
                </a:cubicBezTo>
                <a:cubicBezTo>
                  <a:pt x="8799712" y="6146406"/>
                  <a:pt x="7068369" y="7870985"/>
                  <a:pt x="4849716" y="8078366"/>
                </a:cubicBezTo>
                <a:lnTo>
                  <a:pt x="4668789" y="8091029"/>
                </a:lnTo>
                <a:lnTo>
                  <a:pt x="4130923" y="8091029"/>
                </a:lnTo>
                <a:lnTo>
                  <a:pt x="3949996" y="8078366"/>
                </a:lnTo>
                <a:cubicBezTo>
                  <a:pt x="1731343" y="7870985"/>
                  <a:pt x="0" y="6146406"/>
                  <a:pt x="0" y="4049637"/>
                </a:cubicBezTo>
                <a:cubicBezTo>
                  <a:pt x="0" y="1813084"/>
                  <a:pt x="1969883" y="0"/>
                  <a:pt x="4399856" y="0"/>
                </a:cubicBezTo>
                <a:close/>
              </a:path>
            </a:pathLst>
          </a:custGeom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34317" y="300251"/>
            <a:ext cx="1679218" cy="1611426"/>
          </a:xfrm>
          <a:prstGeom prst="rect">
            <a:avLst/>
          </a:prstGeom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67904" y="4379544"/>
            <a:ext cx="2609088" cy="2609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40D83-684E-4BE3-8709-F2229DF798FA}"/>
              </a:ext>
            </a:extLst>
          </p:cNvPr>
          <p:cNvSpPr txBox="1"/>
          <p:nvPr/>
        </p:nvSpPr>
        <p:spPr>
          <a:xfrm>
            <a:off x="404715" y="245416"/>
            <a:ext cx="6299200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933" spc="240" dirty="0">
                <a:solidFill>
                  <a:srgbClr val="241376"/>
                </a:solidFill>
                <a:latin typeface="#9Slide03 BoosterNextFYBlack" panose="02000A03000000020004" pitchFamily="2" charset="-93"/>
                <a:ea typeface="Noto Sans" panose="020B0502040504020204" pitchFamily="34" charset="0"/>
                <a:cs typeface="Noto Sans" panose="020B0502040504020204" pitchFamily="34" charset="0"/>
              </a:rPr>
              <a:t>VAI TRÒ CỦA KHOA HỌC </a:t>
            </a:r>
            <a:endParaRPr lang="en-US" sz="2933" spc="240" dirty="0" smtClean="0">
              <a:solidFill>
                <a:srgbClr val="241376"/>
              </a:solidFill>
              <a:latin typeface="#9Slide03 BoosterNextFYBlack" panose="02000A03000000020004" pitchFamily="2" charset="-93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933" spc="240" dirty="0" smtClean="0">
                <a:solidFill>
                  <a:srgbClr val="241376"/>
                </a:solidFill>
                <a:latin typeface="#9Slide03 BoosterNextFYBlack" panose="02000A03000000020004" pitchFamily="2" charset="-93"/>
                <a:ea typeface="Noto Sans" panose="020B0502040504020204" pitchFamily="34" charset="0"/>
                <a:cs typeface="Noto Sans" panose="020B0502040504020204" pitchFamily="34" charset="0"/>
              </a:rPr>
              <a:t>TỰ </a:t>
            </a:r>
            <a:r>
              <a:rPr lang="en-US" sz="2933" spc="240" dirty="0">
                <a:solidFill>
                  <a:srgbClr val="241376"/>
                </a:solidFill>
                <a:latin typeface="#9Slide03 BoosterNextFYBlack" panose="02000A03000000020004" pitchFamily="2" charset="-93"/>
                <a:ea typeface="Noto Sans" panose="020B0502040504020204" pitchFamily="34" charset="0"/>
                <a:cs typeface="Noto Sans" panose="020B0502040504020204" pitchFamily="34" charset="0"/>
              </a:rPr>
              <a:t>NHIÊN TRONG CUỘC SỐNG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1" b="96032" l="0" r="992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42" y="4295087"/>
            <a:ext cx="1184520" cy="11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2" name="Google Shape;7852;p51"/>
          <p:cNvSpPr txBox="1">
            <a:spLocks noGrp="1"/>
          </p:cNvSpPr>
          <p:nvPr>
            <p:ph type="title"/>
          </p:nvPr>
        </p:nvSpPr>
        <p:spPr>
          <a:xfrm>
            <a:off x="4067079" y="311419"/>
            <a:ext cx="10031461" cy="1624061"/>
          </a:xfrm>
          <a:prstGeom prst="rect">
            <a:avLst/>
          </a:prstGeom>
        </p:spPr>
        <p:txBody>
          <a:bodyPr spcFirstLastPara="1" vert="horz" wrap="square" lIns="121899" tIns="121899" rIns="121899" bIns="121899" rtlCol="0" anchor="ctr" anchorCtr="0">
            <a:noAutofit/>
          </a:bodyPr>
          <a:lstStyle/>
          <a:p>
            <a:pPr lvl="0"/>
            <a:r>
              <a:rPr lang="vi-VN" altLang="en-GB" dirty="0" smtClean="0">
                <a:solidFill>
                  <a:srgbClr val="008000"/>
                </a:solidFill>
                <a:latin typeface="#9Slide03 IcielPanton Black" panose="00000A00000000000000" pitchFamily="2" charset="0"/>
              </a:rPr>
              <a:t>Hệ thống </a:t>
            </a:r>
            <a:br>
              <a:rPr lang="vi-VN" altLang="en-GB" dirty="0" smtClean="0">
                <a:solidFill>
                  <a:srgbClr val="008000"/>
                </a:solidFill>
                <a:latin typeface="#9Slide03 IcielPanton Black" panose="00000A00000000000000" pitchFamily="2" charset="0"/>
              </a:rPr>
            </a:br>
            <a:r>
              <a:rPr lang="vi-VN" altLang="en-GB" dirty="0" smtClean="0">
                <a:solidFill>
                  <a:srgbClr val="008000"/>
                </a:solidFill>
                <a:latin typeface="#9Slide03 IcielPanton Black" panose="00000A00000000000000" pitchFamily="2" charset="0"/>
              </a:rPr>
              <a:t>tưới nước tự động</a:t>
            </a:r>
          </a:p>
        </p:txBody>
      </p:sp>
      <p:sp>
        <p:nvSpPr>
          <p:cNvPr id="27" name="Subtitle 1"/>
          <p:cNvSpPr>
            <a:spLocks noGrp="1"/>
          </p:cNvSpPr>
          <p:nvPr>
            <p:ph type="subTitle" idx="1"/>
          </p:nvPr>
        </p:nvSpPr>
        <p:spPr>
          <a:xfrm>
            <a:off x="972898" y="2854037"/>
            <a:ext cx="3538297" cy="857442"/>
          </a:xfrm>
        </p:spPr>
        <p:txBody>
          <a:bodyPr/>
          <a:lstStyle/>
          <a:p>
            <a:pPr marL="0" indent="0" algn="just"/>
            <a:r>
              <a:rPr lang="vi-VN" altLang="en-US" sz="240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</a:t>
            </a:r>
            <a:r>
              <a:rPr lang="en-US" sz="240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ẽ giúp bà con nông dân giảm sức lao động</a:t>
            </a:r>
          </a:p>
        </p:txBody>
      </p:sp>
      <p:cxnSp>
        <p:nvCxnSpPr>
          <p:cNvPr id="7858" name="Google Shape;7858;p51"/>
          <p:cNvCxnSpPr>
            <a:stCxn id="27" idx="3"/>
          </p:cNvCxnSpPr>
          <p:nvPr/>
        </p:nvCxnSpPr>
        <p:spPr>
          <a:xfrm>
            <a:off x="4511195" y="3282758"/>
            <a:ext cx="1289241" cy="99983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B6A5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5" name="Picture 4" descr="he-thong-tuoi-tu-dong-nong-nghie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82" y="1925883"/>
            <a:ext cx="6251479" cy="4150976"/>
          </a:xfrm>
          <a:prstGeom prst="rect">
            <a:avLst/>
          </a:prstGeom>
        </p:spPr>
      </p:pic>
      <p:pic>
        <p:nvPicPr>
          <p:cNvPr id="6" name="Picture 5" descr="Sherlock Holmes Look Sticker by Aminal Sticker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9457" y="400861"/>
            <a:ext cx="1873442" cy="187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99"/>
          <p:cNvSpPr txBox="1"/>
          <p:nvPr/>
        </p:nvSpPr>
        <p:spPr>
          <a:xfrm>
            <a:off x="5691140" y="6055405"/>
            <a:ext cx="6780646" cy="8758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thống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tưới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bà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nông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dân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lắp</a:t>
            </a:r>
            <a:r>
              <a:rPr lang="en-US" sz="2424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đặt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tưới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tiêu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quy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mô</a:t>
            </a:r>
            <a:r>
              <a:rPr lang="en-US" sz="2424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24" b="1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lớn</a:t>
            </a:r>
            <a:endParaRPr lang="en-US" sz="2424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1778020" y="740449"/>
            <a:ext cx="4181764" cy="137929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Hãy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cho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biết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vai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trò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nào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của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khoa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học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tự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nhiên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trong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hoạt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en-US" sz="2667" dirty="0" err="1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động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 </a:t>
            </a:r>
            <a:r>
              <a:rPr lang="vi-VN" alt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sau</a:t>
            </a:r>
            <a:r>
              <a:rPr lang="en-US" sz="2667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ea"/>
              </a:rPr>
              <a:t>?</a:t>
            </a:r>
            <a:endParaRPr lang="en-US" sz="2667" b="1" dirty="0">
              <a:solidFill>
                <a:srgbClr val="7030A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+mn-ea"/>
            </a:endParaRPr>
          </a:p>
        </p:txBody>
      </p:sp>
      <p:cxnSp>
        <p:nvCxnSpPr>
          <p:cNvPr id="7" name="Google Shape;7859;p51"/>
          <p:cNvCxnSpPr/>
          <p:nvPr/>
        </p:nvCxnSpPr>
        <p:spPr>
          <a:xfrm>
            <a:off x="3999345" y="4130194"/>
            <a:ext cx="1787237" cy="40086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8" name="Subtitle 1"/>
          <p:cNvSpPr>
            <a:spLocks noGrp="1"/>
          </p:cNvSpPr>
          <p:nvPr/>
        </p:nvSpPr>
        <p:spPr>
          <a:xfrm>
            <a:off x="648085" y="3937770"/>
            <a:ext cx="3538297" cy="480291"/>
          </a:xfrm>
          <a:prstGeom prst="rect">
            <a:avLst/>
          </a:prstGeom>
        </p:spPr>
        <p:txBody>
          <a:bodyPr vert="horz" wrap="square" lIns="110818" tIns="110818" rIns="110818" bIns="110818" rtlCol="0" anchor="ctr" anchorCtr="0">
            <a:noAutofit/>
          </a:bodyPr>
          <a:lstStyle>
            <a:lvl1pPr marL="228600" lvl="0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vi-VN" sz="240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</a:t>
            </a:r>
            <a:r>
              <a:rPr sz="240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iảm nguồn nước tưới</a:t>
            </a:r>
          </a:p>
        </p:txBody>
      </p:sp>
      <p:cxnSp>
        <p:nvCxnSpPr>
          <p:cNvPr id="9" name="Google Shape;7859;p51"/>
          <p:cNvCxnSpPr/>
          <p:nvPr/>
        </p:nvCxnSpPr>
        <p:spPr>
          <a:xfrm>
            <a:off x="3999345" y="4765958"/>
            <a:ext cx="1787237" cy="930569"/>
          </a:xfrm>
          <a:prstGeom prst="bentConnector3">
            <a:avLst>
              <a:gd name="adj1" fmla="val 87418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0" name="Subtitle 1"/>
          <p:cNvSpPr>
            <a:spLocks noGrp="1"/>
          </p:cNvSpPr>
          <p:nvPr/>
        </p:nvSpPr>
        <p:spPr>
          <a:xfrm>
            <a:off x="210128" y="4483335"/>
            <a:ext cx="3900824" cy="480291"/>
          </a:xfrm>
          <a:prstGeom prst="rect">
            <a:avLst/>
          </a:prstGeom>
        </p:spPr>
        <p:txBody>
          <a:bodyPr vert="horz" wrap="square" lIns="110818" tIns="110818" rIns="110818" bIns="110818" rtlCol="0" anchor="ctr" anchorCtr="0">
            <a:noAutofit/>
          </a:bodyPr>
          <a:lstStyle>
            <a:lvl1pPr marL="228600" lvl="0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5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vi-VN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</a:t>
            </a:r>
            <a:r>
              <a:rPr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ăng</a:t>
            </a:r>
            <a:r>
              <a:rPr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năng</a:t>
            </a:r>
            <a:r>
              <a:rPr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suất</a:t>
            </a:r>
            <a:r>
              <a:rPr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sz="24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</a:t>
            </a:r>
            <a:r>
              <a:rPr lang="vi-VN" sz="24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ồn</a:t>
            </a:r>
            <a:r>
              <a:rPr sz="24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</a:t>
            </a:r>
            <a:endParaRPr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0" y="5175652"/>
            <a:ext cx="5452918" cy="143552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Kĩ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thuật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này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bắt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nguồn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từ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việc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hiểu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biết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để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chuyển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đổi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khoa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học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tự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nhiên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thành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công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nghệ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,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nhằm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ứng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dụng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trong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sản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xuất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và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kinh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 </a:t>
            </a:r>
            <a:r>
              <a:rPr lang="en-US" sz="2182" b="1" dirty="0" err="1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doanh</a:t>
            </a:r>
            <a:r>
              <a:rPr lang="en-US" sz="2182" b="1" dirty="0">
                <a:solidFill>
                  <a:srgbClr val="008000"/>
                </a:solidFill>
                <a:latin typeface="Times New Roman" panose="02020603050405020304" pitchFamily="18" charset="0"/>
                <a:cs typeface="Segoe UI" panose="020B0502040204020203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8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9301131" y="946432"/>
            <a:ext cx="531091" cy="469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Text Box 102"/>
          <p:cNvSpPr txBox="1"/>
          <p:nvPr/>
        </p:nvSpPr>
        <p:spPr>
          <a:xfrm>
            <a:off x="9164654" y="621186"/>
            <a:ext cx="275368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4800" b="1" dirty="0" err="1" smtClean="0">
                <a:solidFill>
                  <a:srgbClr val="0000FF"/>
                </a:solidFill>
                <a:latin typeface="SVN-Lobster" panose="02040603050506020204" pitchFamily="18" charset="0"/>
                <a:cs typeface="Calibri" panose="020F0502020204030204" charset="0"/>
              </a:rPr>
              <a:t>Em</a:t>
            </a:r>
            <a:r>
              <a:rPr lang="en-US" sz="4800" b="1" dirty="0" smtClean="0">
                <a:solidFill>
                  <a:srgbClr val="0000FF"/>
                </a:solidFill>
                <a:latin typeface="SVN-Lobster" panose="02040603050506020204" pitchFamily="18" charset="0"/>
                <a:cs typeface="Calibri" panose="020F0502020204030204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SVN-Lobster" panose="02040603050506020204" pitchFamily="18" charset="0"/>
                <a:cs typeface="Calibri" panose="020F0502020204030204" charset="0"/>
              </a:rPr>
              <a:t>có</a:t>
            </a:r>
            <a:r>
              <a:rPr lang="en-US" sz="4800" b="1" dirty="0" smtClean="0">
                <a:solidFill>
                  <a:srgbClr val="0000FF"/>
                </a:solidFill>
                <a:latin typeface="SVN-Lobster" panose="02040603050506020204" pitchFamily="18" charset="0"/>
                <a:cs typeface="Calibri" panose="020F0502020204030204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SVN-Lobster" panose="02040603050506020204" pitchFamily="18" charset="0"/>
                <a:cs typeface="Calibri" panose="020F0502020204030204" charset="0"/>
              </a:rPr>
              <a:t>biết</a:t>
            </a:r>
            <a:endParaRPr lang="en-US" sz="4800" b="1" dirty="0">
              <a:solidFill>
                <a:srgbClr val="0000FF"/>
              </a:solidFill>
              <a:latin typeface="SVN-Lobster" panose="02040603050506020204" pitchFamily="18" charset="0"/>
              <a:cs typeface="Calibri" panose="020F05020202040302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633624" y="211693"/>
            <a:ext cx="4525031" cy="1938992"/>
          </a:xfrm>
          <a:prstGeom prst="rect">
            <a:avLst/>
          </a:prstGeom>
          <a:solidFill>
            <a:srgbClr val="0000FF">
              <a:alpha val="63000"/>
            </a:srgbClr>
          </a:solidFill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Nhờ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tựu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to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khoa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qua, con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chinh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vũ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trụ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4" name="Text Box 103"/>
          <p:cNvSpPr txBox="1"/>
          <p:nvPr/>
        </p:nvSpPr>
        <p:spPr>
          <a:xfrm>
            <a:off x="7935350" y="2509164"/>
            <a:ext cx="4160406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24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3. </a:t>
            </a:r>
            <a:r>
              <a:rPr lang="en-US" sz="2400" dirty="0" err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Năm</a:t>
            </a:r>
            <a:r>
              <a:rPr lang="en-US" sz="24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1969, Am-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xtrong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(Armstrong),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người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Mĩ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,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là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người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đầu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tiên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đặt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chân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lên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Mặt</a:t>
            </a:r>
            <a:r>
              <a:rPr lang="en-US" sz="24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Trăng</a:t>
            </a:r>
            <a:r>
              <a:rPr lang="en-US" sz="2400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.</a:t>
            </a:r>
            <a:endParaRPr 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uli" panose="00000500000000000000" pitchFamily="2" charset="-93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7" b="96127" l="4027" r="94966">
                        <a14:foregroundMark x1="12752" y1="9155" x2="15436" y2="44718"/>
                        <a14:foregroundMark x1="20470" y1="4930" x2="49329" y2="11972"/>
                        <a14:foregroundMark x1="19463" y1="51408" x2="58725" y2="88732"/>
                        <a14:foregroundMark x1="14094" y1="6338" x2="83221" y2="90141"/>
                        <a14:foregroundMark x1="34228" y1="33803" x2="41611" y2="77465"/>
                        <a14:foregroundMark x1="29530" y1="31690" x2="28523" y2="54577"/>
                        <a14:foregroundMark x1="44295" y1="44366" x2="61074" y2="78521"/>
                        <a14:foregroundMark x1="47651" y1="53521" x2="50000" y2="80634"/>
                        <a14:foregroundMark x1="59396" y1="77465" x2="81544" y2="91197"/>
                        <a14:foregroundMark x1="22148" y1="63028" x2="43960" y2="84155"/>
                        <a14:foregroundMark x1="32215" y1="25704" x2="18792" y2="47887"/>
                        <a14:foregroundMark x1="25168" y1="34859" x2="35570" y2="24296"/>
                        <a14:foregroundMark x1="16107" y1="8451" x2="87248" y2="80282"/>
                        <a14:foregroundMark x1="22148" y1="9859" x2="81544" y2="54930"/>
                        <a14:foregroundMark x1="39597" y1="13028" x2="77181" y2="33099"/>
                        <a14:foregroundMark x1="60403" y1="23239" x2="60403" y2="34859"/>
                        <a14:foregroundMark x1="52685" y1="16197" x2="78523" y2="30282"/>
                        <a14:foregroundMark x1="75168" y1="34155" x2="77517" y2="54930"/>
                        <a14:foregroundMark x1="46309" y1="41197" x2="50671" y2="57394"/>
                        <a14:foregroundMark x1="79866" y1="49296" x2="86242" y2="82746"/>
                        <a14:foregroundMark x1="74161" y1="22535" x2="86577" y2="55986"/>
                        <a14:foregroundMark x1="47651" y1="12676" x2="48322" y2="17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975" y="548403"/>
            <a:ext cx="835299" cy="7960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687" y="2595014"/>
            <a:ext cx="33391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Năm</a:t>
            </a:r>
            <a:r>
              <a:rPr lang="en-US" sz="2400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1957,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nước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Nga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(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Liên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Xô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cũ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)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phóng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thành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công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vệ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tinh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nhân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tạo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đầu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tiên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của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Trái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Đất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Spút-nhích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(Sputnik),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mở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đầu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cho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thời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kì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chinh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phục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vũ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trụ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của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con </a:t>
            </a:r>
            <a:r>
              <a:rPr lang="en-US" sz="240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người</a:t>
            </a:r>
            <a:r>
              <a:rPr lang="en-US" sz="24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.</a:t>
            </a:r>
            <a:endParaRPr 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uli" panose="00000500000000000000" pitchFamily="2" charset="-93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6564" y="3781322"/>
            <a:ext cx="33391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2.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Năm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1961, Ga-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ga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-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rin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(Gagarin),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người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Nga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, phi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công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vũ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trụ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đầu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tiên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của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loài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người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bay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vòng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quanh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Trái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Đất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trên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tàu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vũ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trụ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Vô-xtốc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 (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Vostok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) 1 (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Phương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Đông</a:t>
            </a:r>
            <a:r>
              <a:rPr lang="en-US" sz="24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1).</a:t>
            </a:r>
            <a:endParaRPr lang="en-US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uli" panose="00000500000000000000" pitchFamily="2" charset="-93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6252" y="4672506"/>
            <a:ext cx="3819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4. </a:t>
            </a:r>
            <a:r>
              <a:rPr lang="en-US" sz="24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Năm</a:t>
            </a:r>
            <a:r>
              <a:rPr lang="en-US" sz="24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1980,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Phạm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Tuân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là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người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Châu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Á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đầu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tiên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bay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vào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vũ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trụ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trên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tàu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Xô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Calibri" panose="020F050202020403020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i-uýt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(Soyuz) 37 (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Liên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Hợp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37)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trong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 8 </a:t>
            </a:r>
            <a:r>
              <a:rPr lang="en-US" sz="2400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ngày</a:t>
            </a:r>
            <a:r>
              <a:rPr lang="en-US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uli" panose="00000500000000000000" pitchFamily="2" charset="-93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74" b="94212" l="7468" r="94481">
                        <a14:foregroundMark x1="51948" y1="44373" x2="55195" y2="569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53" y="2139832"/>
            <a:ext cx="998277" cy="10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73" b="89776" l="9756" r="897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1073" y="3228084"/>
            <a:ext cx="756013" cy="1154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60" b="95848" l="2685" r="91946">
                        <a14:foregroundMark x1="11074" y1="41522" x2="11074" y2="41522"/>
                        <a14:foregroundMark x1="79866" y1="10381" x2="84228" y2="13841"/>
                        <a14:foregroundMark x1="51007" y1="85467" x2="57718" y2="854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3792" y="2210962"/>
            <a:ext cx="929725" cy="901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21" b="96831" l="3475" r="92278">
                        <a14:foregroundMark x1="54054" y1="10563" x2="29344" y2="32042"/>
                        <a14:foregroundMark x1="38610" y1="8451" x2="34749" y2="31690"/>
                        <a14:foregroundMark x1="45174" y1="8451" x2="54440" y2="16549"/>
                        <a14:foregroundMark x1="37066" y1="24648" x2="52896" y2="36620"/>
                        <a14:foregroundMark x1="37066" y1="26056" x2="42857" y2="38732"/>
                        <a14:foregroundMark x1="52896" y1="40845" x2="61776" y2="60915"/>
                        <a14:foregroundMark x1="37452" y1="45775" x2="58301" y2="73592"/>
                        <a14:foregroundMark x1="41699" y1="47887" x2="32046" y2="57394"/>
                        <a14:foregroundMark x1="8108" y1="39437" x2="8108" y2="47183"/>
                        <a14:foregroundMark x1="10811" y1="40845" x2="10811" y2="44718"/>
                        <a14:foregroundMark x1="87645" y1="13380" x2="89575" y2="19718"/>
                        <a14:foregroundMark x1="77992" y1="51408" x2="83784" y2="61620"/>
                        <a14:foregroundMark x1="74903" y1="67958" x2="75676" y2="77113"/>
                        <a14:foregroundMark x1="23552" y1="66549" x2="20463" y2="73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5350" y="4305113"/>
            <a:ext cx="807199" cy="885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3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6451" y="1797729"/>
            <a:ext cx="6780261" cy="1584601"/>
          </a:xfrm>
          <a:prstGeom prst="rect">
            <a:avLst/>
          </a:prstGeom>
          <a:gradFill>
            <a:gsLst>
              <a:gs pos="34000">
                <a:schemeClr val="accent1">
                  <a:lumMod val="5000"/>
                  <a:lumOff val="9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9697" b="1" dirty="0" smtClean="0">
                <a:solidFill>
                  <a:srgbClr val="FF0000"/>
                </a:solidFill>
                <a:latin typeface="Muli" panose="00000500000000000000" pitchFamily="2" charset="-93"/>
              </a:rPr>
              <a:t>CỦNG </a:t>
            </a:r>
            <a:r>
              <a:rPr lang="vi-VN" altLang="en-US" sz="9697" b="1" dirty="0">
                <a:solidFill>
                  <a:srgbClr val="FF0000"/>
                </a:solidFill>
                <a:latin typeface="Muli" panose="00000500000000000000" pitchFamily="2" charset="-93"/>
              </a:rPr>
              <a:t>CỐ</a:t>
            </a:r>
          </a:p>
        </p:txBody>
      </p:sp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950576"/>
            <a:ext cx="3983182" cy="35406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52" y="3863109"/>
            <a:ext cx="5608012" cy="3722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/>
          <p:nvPr/>
        </p:nvSpPr>
        <p:spPr>
          <a:xfrm>
            <a:off x="2256510" y="665191"/>
            <a:ext cx="9632758" cy="77431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just"/>
            <a:r>
              <a:rPr lang="vi-VN" sz="2909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Hoạt động nào sau đây là hoạt động nghiên cứu khoa </a:t>
            </a:r>
            <a:r>
              <a:rPr lang="vi-VN" sz="2909" b="1" dirty="0" smtClean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học?</a:t>
            </a:r>
            <a:endParaRPr lang="vi-VN" sz="2909" b="1" dirty="0">
              <a:solidFill>
                <a:schemeClr val="bg1"/>
              </a:solidFill>
              <a:latin typeface="Times New Roman" panose="02020603050405020304" pitchFamily="18" charset="0"/>
              <a:sym typeface="+mn-ea"/>
            </a:endParaRPr>
          </a:p>
        </p:txBody>
      </p:sp>
      <p:grpSp>
        <p:nvGrpSpPr>
          <p:cNvPr id="39939" name="Group 51"/>
          <p:cNvGrpSpPr/>
          <p:nvPr/>
        </p:nvGrpSpPr>
        <p:grpSpPr>
          <a:xfrm>
            <a:off x="245274" y="-744999"/>
            <a:ext cx="428625" cy="7746299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10834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24">
                <a:latin typeface=".VnTime" panose="020B7200000000000000" pitchFamily="34" charset="0"/>
              </a:endParaRPr>
            </a:p>
          </p:txBody>
        </p:sp>
        <p:sp>
          <p:nvSpPr>
            <p:cNvPr id="39973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/>
              <a:endParaRPr sz="2224" dirty="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502" y="-307983"/>
              <a:ext cx="74900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10834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24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82" y="2044905"/>
            <a:ext cx="791985" cy="38981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6717" y="1811270"/>
            <a:ext cx="1897303" cy="74814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1338262" y="1846676"/>
            <a:ext cx="1118305" cy="6773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224" dirty="0">
              <a:latin typeface=".VnTime" panose="020B7200000000000000" pitchFamily="34" charset="0"/>
            </a:endParaRPr>
          </a:p>
        </p:txBody>
      </p:sp>
      <p:sp>
        <p:nvSpPr>
          <p:cNvPr id="39943" name="WordArt 226"/>
          <p:cNvSpPr>
            <a:spLocks noTextEdit="1"/>
          </p:cNvSpPr>
          <p:nvPr/>
        </p:nvSpPr>
        <p:spPr>
          <a:xfrm>
            <a:off x="1675453" y="1969828"/>
            <a:ext cx="513292" cy="43038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40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636" y="3458839"/>
            <a:ext cx="791985" cy="38981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7522" y="3209040"/>
            <a:ext cx="1819564" cy="89053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1425238" y="3316027"/>
            <a:ext cx="1078345" cy="6773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224" dirty="0">
              <a:latin typeface=".VnTime" panose="020B7200000000000000" pitchFamily="34" charset="0"/>
            </a:endParaRPr>
          </a:p>
        </p:txBody>
      </p:sp>
      <p:sp>
        <p:nvSpPr>
          <p:cNvPr id="39947" name="WordArt 226"/>
          <p:cNvSpPr>
            <a:spLocks noTextEdit="1"/>
          </p:cNvSpPr>
          <p:nvPr/>
        </p:nvSpPr>
        <p:spPr>
          <a:xfrm>
            <a:off x="1682316" y="3394536"/>
            <a:ext cx="574194" cy="45412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72500" lnSpcReduction="20000"/>
          </a:bodyPr>
          <a:lstStyle/>
          <a:p>
            <a:pPr algn="ctr" eaLnBrk="0" hangingPunct="0"/>
            <a:r>
              <a:rPr lang="en-US" sz="40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151" y="4865075"/>
            <a:ext cx="791985" cy="38981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325" y="4635063"/>
            <a:ext cx="2000250" cy="89076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1404456" y="4719184"/>
            <a:ext cx="1090084" cy="68086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224" dirty="0">
              <a:latin typeface=".VnTime" panose="020B7200000000000000" pitchFamily="34" charset="0"/>
            </a:endParaRPr>
          </a:p>
        </p:txBody>
      </p:sp>
      <p:sp>
        <p:nvSpPr>
          <p:cNvPr id="39951" name="WordArt 226"/>
          <p:cNvSpPr>
            <a:spLocks noTextEdit="1"/>
          </p:cNvSpPr>
          <p:nvPr/>
        </p:nvSpPr>
        <p:spPr>
          <a:xfrm>
            <a:off x="1743540" y="4865299"/>
            <a:ext cx="613834" cy="43038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40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748673" y="401185"/>
            <a:ext cx="1507067" cy="133080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222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sz="2000" dirty="0">
              <a:latin typeface="Arial" panose="020B0604020202020204" pitchFamily="34" charset="0"/>
            </a:endParaRPr>
          </a:p>
        </p:txBody>
      </p:sp>
      <p:sp>
        <p:nvSpPr>
          <p:cNvPr id="39953" name="WordArt 28"/>
          <p:cNvSpPr>
            <a:spLocks noTextEdit="1"/>
          </p:cNvSpPr>
          <p:nvPr/>
        </p:nvSpPr>
        <p:spPr>
          <a:xfrm>
            <a:off x="1079996" y="850866"/>
            <a:ext cx="817418" cy="4356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5000" lnSpcReduction="20000"/>
          </a:bodyPr>
          <a:lstStyle/>
          <a:p>
            <a:pPr algn="ctr" eaLnBrk="0" hangingPunct="0"/>
            <a:r>
              <a:rPr lang="en-US" sz="4000" b="1" dirty="0" err="1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altLang="en-US" sz="4000" b="1" dirty="0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</p:txBody>
      </p:sp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3308686" y="1731990"/>
            <a:ext cx="8580582" cy="540020"/>
          </a:xfrm>
          <a:prstGeom prst="rect">
            <a:avLst/>
          </a:prstGeom>
          <a:solidFill>
            <a:srgbClr val="0033CC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defTabSz="1108344" eaLnBrk="0" hangingPunct="0">
              <a:defRPr/>
            </a:pPr>
            <a:r>
              <a:rPr lang="vi-VN" sz="2909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Trồng hoa với quy mô lớn trong nhà kính</a:t>
            </a:r>
          </a:p>
        </p:txBody>
      </p:sp>
      <p:sp>
        <p:nvSpPr>
          <p:cNvPr id="19493" name="Text Box 37"/>
          <p:cNvSpPr txBox="1">
            <a:spLocks noChangeArrowheads="1"/>
          </p:cNvSpPr>
          <p:nvPr/>
        </p:nvSpPr>
        <p:spPr bwMode="auto">
          <a:xfrm>
            <a:off x="3386426" y="2842664"/>
            <a:ext cx="8444345" cy="987706"/>
          </a:xfrm>
          <a:prstGeom prst="rect">
            <a:avLst/>
          </a:prstGeom>
          <a:solidFill>
            <a:srgbClr val="0033CC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vi-VN" sz="2909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Nghiên cứu vaccine phòng chống virus corona trong phòng thí nghiệm</a:t>
            </a:r>
          </a:p>
        </p:txBody>
      </p:sp>
      <p:sp>
        <p:nvSpPr>
          <p:cNvPr id="19494" name="Text Box 38"/>
          <p:cNvSpPr txBox="1">
            <a:spLocks noChangeArrowheads="1"/>
          </p:cNvSpPr>
          <p:nvPr/>
        </p:nvSpPr>
        <p:spPr bwMode="auto">
          <a:xfrm>
            <a:off x="3562686" y="4289694"/>
            <a:ext cx="8326582" cy="987706"/>
          </a:xfrm>
          <a:prstGeom prst="rect">
            <a:avLst/>
          </a:prstGeom>
          <a:solidFill>
            <a:srgbClr val="0033CC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defTabSz="1108344" eaLnBrk="0" hangingPunct="0">
              <a:defRPr/>
            </a:pPr>
            <a:r>
              <a:rPr lang="vi-VN" sz="2909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Sản xuất muối ăn từ nước biển bằng phương pháp phơi cát</a:t>
            </a:r>
          </a:p>
        </p:txBody>
      </p:sp>
      <p:pic>
        <p:nvPicPr>
          <p:cNvPr id="3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612" y="6185875"/>
            <a:ext cx="791985" cy="38981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6762" y="5935081"/>
            <a:ext cx="2000250" cy="89076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WordArt 226"/>
          <p:cNvSpPr>
            <a:spLocks noTextEdit="1"/>
          </p:cNvSpPr>
          <p:nvPr/>
        </p:nvSpPr>
        <p:spPr>
          <a:xfrm>
            <a:off x="1574206" y="6145305"/>
            <a:ext cx="613834" cy="43038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vi-VN" altLang="en-US" sz="40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D</a:t>
            </a:r>
          </a:p>
        </p:txBody>
      </p:sp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3562686" y="5832936"/>
            <a:ext cx="8326582" cy="540020"/>
          </a:xfrm>
          <a:prstGeom prst="rect">
            <a:avLst/>
          </a:prstGeom>
          <a:solidFill>
            <a:srgbClr val="0033CC"/>
          </a:solidFill>
          <a:ln w="3175">
            <a:miter lim="800000"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defTabSz="1108344" eaLnBrk="0" hangingPunct="0">
              <a:defRPr/>
            </a:pPr>
            <a:r>
              <a:rPr lang="vi-VN" sz="2909" b="1" dirty="0">
                <a:solidFill>
                  <a:schemeClr val="bg1"/>
                </a:solidFill>
                <a:latin typeface="Times New Roman" panose="02020603050405020304" pitchFamily="18" charset="0"/>
                <a:sym typeface="+mn-ea"/>
              </a:rPr>
              <a:t>Vận hành nhà mấy thủy điện để sản xuất điện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171" grpId="0" bldLvl="0" animBg="1"/>
      <p:bldP spid="6171" grpId="1" bldLvl="0" animBg="1"/>
      <p:bldP spid="19492" grpId="0" bldLvl="0" animBg="1"/>
      <p:bldP spid="19493" grpId="0" bldLvl="0" animBg="1"/>
      <p:bldP spid="19493" grpId="1" bldLvl="0" animBg="1"/>
      <p:bldP spid="19494" grpId="0" bldLvl="0" animBg="1"/>
      <p:bldP spid="1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522090" y="250255"/>
            <a:ext cx="9347200" cy="1024467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vi-VN" sz="3394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Hoạt động nào sau đây KHÔNG phải là </a:t>
            </a:r>
          </a:p>
          <a:p>
            <a:pPr algn="ctr"/>
            <a:r>
              <a:rPr lang="vi-VN" sz="3394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hoạt động nghiên cứu khoa </a:t>
            </a:r>
            <a:r>
              <a:rPr lang="vi-VN" sz="3394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sym typeface="+mn-ea"/>
              </a:rPr>
              <a:t>học?</a:t>
            </a:r>
            <a:endParaRPr lang="vi-VN" sz="3394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459" name="Group 51"/>
          <p:cNvGrpSpPr/>
          <p:nvPr/>
        </p:nvGrpSpPr>
        <p:grpSpPr>
          <a:xfrm>
            <a:off x="222685" y="-265731"/>
            <a:ext cx="428625" cy="7620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10834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24">
                <a:latin typeface=".VnTime" panose="020B7200000000000000" pitchFamily="34" charset="0"/>
              </a:endParaRPr>
            </a:p>
          </p:txBody>
        </p:sp>
        <p:sp>
          <p:nvSpPr>
            <p:cNvPr id="19493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0" hangingPunct="0"/>
              <a:endParaRPr sz="2224" dirty="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502" y="-307983"/>
              <a:ext cx="74900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108344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24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/>
          <p:cNvSpPr/>
          <p:nvPr/>
        </p:nvSpPr>
        <p:spPr>
          <a:xfrm>
            <a:off x="3517309" y="1791959"/>
            <a:ext cx="8555182" cy="9136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lang="vi-VN" sz="3394" b="1" dirty="0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Sản xuất phân bón</a:t>
            </a:r>
            <a:endParaRPr sz="3394" b="1" dirty="0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9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338" y="2207242"/>
            <a:ext cx="791985" cy="38981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3003" y="2028512"/>
            <a:ext cx="2134305" cy="747888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1452212" y="2028255"/>
            <a:ext cx="1118305" cy="6773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224" dirty="0">
              <a:latin typeface=".VnTime" panose="020B7200000000000000" pitchFamily="34" charset="0"/>
            </a:endParaRPr>
          </a:p>
        </p:txBody>
      </p:sp>
      <p:sp>
        <p:nvSpPr>
          <p:cNvPr id="19464" name="WordArt 226"/>
          <p:cNvSpPr>
            <a:spLocks noTextEdit="1"/>
          </p:cNvSpPr>
          <p:nvPr/>
        </p:nvSpPr>
        <p:spPr>
          <a:xfrm>
            <a:off x="1641975" y="2151407"/>
            <a:ext cx="613834" cy="43038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40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A</a:t>
            </a:r>
          </a:p>
        </p:txBody>
      </p:sp>
      <p:sp>
        <p:nvSpPr>
          <p:cNvPr id="4" name="AutoShape 51"/>
          <p:cNvSpPr/>
          <p:nvPr/>
        </p:nvSpPr>
        <p:spPr>
          <a:xfrm>
            <a:off x="3437260" y="3182031"/>
            <a:ext cx="8636000" cy="9136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lang="vi-VN" sz="3394" b="1" dirty="0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Làm thí nghiệm điều chế chất mới</a:t>
            </a:r>
            <a:endParaRPr sz="3394" b="1" dirty="0">
              <a:solidFill>
                <a:schemeClr val="bg1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5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605" y="3357170"/>
            <a:ext cx="791985" cy="38981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2185" y="3181806"/>
            <a:ext cx="2000250" cy="89076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1480691" y="3289019"/>
            <a:ext cx="1090084" cy="6773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224" dirty="0">
              <a:latin typeface=".VnTime" panose="020B7200000000000000" pitchFamily="34" charset="0"/>
            </a:endParaRPr>
          </a:p>
        </p:txBody>
      </p:sp>
      <p:sp>
        <p:nvSpPr>
          <p:cNvPr id="19469" name="WordArt 226"/>
          <p:cNvSpPr>
            <a:spLocks noTextEdit="1"/>
          </p:cNvSpPr>
          <p:nvPr/>
        </p:nvSpPr>
        <p:spPr>
          <a:xfrm>
            <a:off x="1704352" y="3357394"/>
            <a:ext cx="613834" cy="43038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4000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B</a:t>
            </a:r>
          </a:p>
        </p:txBody>
      </p:sp>
      <p:sp>
        <p:nvSpPr>
          <p:cNvPr id="9" name="AutoShape 51"/>
          <p:cNvSpPr/>
          <p:nvPr/>
        </p:nvSpPr>
        <p:spPr>
          <a:xfrm>
            <a:off x="3443418" y="4382759"/>
            <a:ext cx="8629842" cy="9136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lang="vi-VN" sz="3394" b="1" dirty="0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Lấy mẫu đất để trồng cây</a:t>
            </a:r>
          </a:p>
        </p:txBody>
      </p:sp>
      <p:pic>
        <p:nvPicPr>
          <p:cNvPr id="11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320" y="4740315"/>
            <a:ext cx="791985" cy="38981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3003" y="4490291"/>
            <a:ext cx="2000250" cy="89076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>
              <a:snd r:embed="rId7" name="cached_combo42.wav"/>
            </a:hlinkHover>
          </p:cNvPr>
          <p:cNvSpPr/>
          <p:nvPr/>
        </p:nvSpPr>
        <p:spPr>
          <a:xfrm>
            <a:off x="1480691" y="4594424"/>
            <a:ext cx="1090084" cy="68086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eaLnBrk="0" hangingPunct="0"/>
            <a:endParaRPr sz="2224" dirty="0">
              <a:latin typeface=".VnTime" panose="020B7200000000000000" pitchFamily="34" charset="0"/>
            </a:endParaRPr>
          </a:p>
        </p:txBody>
      </p:sp>
      <p:sp>
        <p:nvSpPr>
          <p:cNvPr id="19474" name="WordArt 226"/>
          <p:cNvSpPr>
            <a:spLocks noTextEdit="1"/>
          </p:cNvSpPr>
          <p:nvPr/>
        </p:nvSpPr>
        <p:spPr>
          <a:xfrm>
            <a:off x="1807812" y="4741437"/>
            <a:ext cx="613448" cy="3879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 eaLnBrk="0" hangingPunct="0"/>
            <a:r>
              <a:rPr lang="en-US" sz="40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c</a:t>
            </a:r>
          </a:p>
        </p:txBody>
      </p:sp>
      <p:sp>
        <p:nvSpPr>
          <p:cNvPr id="6171" name="AutoShape 27"/>
          <p:cNvSpPr/>
          <p:nvPr/>
        </p:nvSpPr>
        <p:spPr>
          <a:xfrm>
            <a:off x="693355" y="57061"/>
            <a:ext cx="1728611" cy="15240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22225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sz="2000" dirty="0">
              <a:latin typeface="Arial" panose="020B0604020202020204" pitchFamily="34" charset="0"/>
            </a:endParaRPr>
          </a:p>
        </p:txBody>
      </p:sp>
      <p:sp>
        <p:nvSpPr>
          <p:cNvPr id="19476" name="WordArt 28"/>
          <p:cNvSpPr>
            <a:spLocks noTextEdit="1"/>
          </p:cNvSpPr>
          <p:nvPr/>
        </p:nvSpPr>
        <p:spPr>
          <a:xfrm>
            <a:off x="1201355" y="607394"/>
            <a:ext cx="712611" cy="4233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62500" lnSpcReduction="20000"/>
          </a:bodyPr>
          <a:lstStyle/>
          <a:p>
            <a:pPr algn="ctr" eaLnBrk="0" hangingPunct="0"/>
            <a:r>
              <a:rPr lang="en-US" sz="4000" b="1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vi-VN" altLang="en-US" sz="4000" b="1">
                <a:ln w="1905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37" descr="Blue_chapterlis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338" y="5946430"/>
            <a:ext cx="791985" cy="389819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8" name="Picture 39" descr="Classicmode"/>
          <p:cNvPicPr>
            <a:picLocks noChangeAspect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3003" y="5695636"/>
            <a:ext cx="2000250" cy="890764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6" name="AutoShape 51"/>
          <p:cNvSpPr/>
          <p:nvPr/>
        </p:nvSpPr>
        <p:spPr>
          <a:xfrm>
            <a:off x="3384151" y="5598110"/>
            <a:ext cx="8688339" cy="9136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l"/>
            <a:r>
              <a:rPr lang="vi-VN" sz="3273" b="1" dirty="0">
                <a:solidFill>
                  <a:schemeClr val="bg1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Theo dõi nuôi cấy mô cây trồng trong PTN</a:t>
            </a:r>
          </a:p>
        </p:txBody>
      </p:sp>
      <p:sp>
        <p:nvSpPr>
          <p:cNvPr id="18" name="WordArt 226"/>
          <p:cNvSpPr>
            <a:spLocks noTextEdit="1"/>
          </p:cNvSpPr>
          <p:nvPr/>
        </p:nvSpPr>
        <p:spPr>
          <a:xfrm>
            <a:off x="1704673" y="5946782"/>
            <a:ext cx="613448" cy="38792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55000" lnSpcReduction="20000"/>
          </a:bodyPr>
          <a:lstStyle/>
          <a:p>
            <a:pPr algn="ctr" eaLnBrk="0" hangingPunct="0"/>
            <a:r>
              <a:rPr lang="vi-VN" altLang="en-US" sz="40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.VnTimeH" panose="020B7200000000000000" charset="0"/>
                <a:ea typeface=".VnTimeH" panose="020B7200000000000000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,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6171" grpId="0" bldLvl="0" animBg="1"/>
      <p:bldP spid="6171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00206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1218648" y="1435653"/>
            <a:ext cx="9557310" cy="1913026"/>
            <a:chOff x="783408" y="228182"/>
            <a:chExt cx="7167983" cy="1505953"/>
          </a:xfrm>
        </p:grpSpPr>
        <p:cxnSp>
          <p:nvCxnSpPr>
            <p:cNvPr id="4" name="直接连接符 15"/>
            <p:cNvCxnSpPr/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" name="直接连接符 15"/>
            <p:cNvCxnSpPr/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83408" y="287585"/>
              <a:ext cx="716798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4400" dirty="0">
                  <a:solidFill>
                    <a:srgbClr val="C0000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  <a:sym typeface="+mn-ea"/>
                </a:rPr>
                <a:t> </a:t>
              </a:r>
              <a:r>
                <a:rPr lang="vi-VN" altLang="en-US" sz="4400" dirty="0" smtClean="0">
                  <a:solidFill>
                    <a:srgbClr val="C0000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  <a:sym typeface="+mn-ea"/>
                </a:rPr>
                <a:t>                   </a:t>
              </a:r>
              <a:r>
                <a:rPr lang="vi-VN" altLang="en-US" sz="4000" dirty="0" smtClean="0">
                  <a:solidFill>
                    <a:srgbClr val="97B8E7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  <a:sym typeface="+mn-ea"/>
                </a:rPr>
                <a:t>HƯỚNG DẪN VỀ NHÀ</a:t>
              </a:r>
              <a:endParaRPr lang="en-US" sz="4000" dirty="0">
                <a:solidFill>
                  <a:srgbClr val="97B8E7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</a:endParaRPr>
            </a:p>
            <a:p>
              <a:endParaRPr lang="en-US" sz="4400" dirty="0">
                <a:solidFill>
                  <a:srgbClr val="00206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55857" y="3039861"/>
            <a:ext cx="9495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297C0"/>
                </a:solidFill>
                <a:latin typeface="#9Slide03 IcielSamsung Sharp Bo" pitchFamily="2" charset="-93"/>
                <a:ea typeface="#9Slide03 IcielSamsung Sharp Bo" pitchFamily="2" charset="-93"/>
                <a:cs typeface="#9Slide03 IcielSamsung Sharp Bo" pitchFamily="2" charset="-93"/>
              </a:rPr>
              <a:t>1/ Học thuộc nội dung ghi bài phần 1 &amp; 2</a:t>
            </a:r>
            <a:endParaRPr lang="vi-VN" sz="3600" dirty="0">
              <a:solidFill>
                <a:srgbClr val="F297C0"/>
              </a:solidFill>
              <a:latin typeface="#9Slide03 IcielSamsung Sharp Bo" pitchFamily="2" charset="-93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55858" y="4091534"/>
            <a:ext cx="9495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EB99"/>
                </a:solidFill>
                <a:latin typeface="#9Slide03 IcielSamsung Sharp Bo" pitchFamily="2" charset="-93"/>
                <a:ea typeface="#9Slide03 IcielSamsung Sharp Bo" pitchFamily="2" charset="-93"/>
                <a:cs typeface="#9Slide03 IcielSamsung Sharp Bo" pitchFamily="2" charset="-93"/>
              </a:rPr>
              <a:t>2/ Đọc trước bài 2</a:t>
            </a:r>
            <a:endParaRPr lang="vi-VN" sz="3600" dirty="0">
              <a:solidFill>
                <a:srgbClr val="FFEB99"/>
              </a:solidFill>
              <a:latin typeface="#9Slide03 IcielSamsung Sharp Bo" pitchFamily="2" charset="-93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800688">
            <a:off x="-2252693" y="-2135189"/>
            <a:ext cx="5535848" cy="6859016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8806142" y="2649051"/>
            <a:ext cx="5535848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93800"/>
            <a:ext cx="7924800" cy="4368800"/>
          </a:xfrm>
          <a:prstGeom prst="rect">
            <a:avLst/>
          </a:prstGeom>
          <a:solidFill>
            <a:srgbClr val="F6E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grpSp>
        <p:nvGrpSpPr>
          <p:cNvPr id="7" name="Group 6"/>
          <p:cNvGrpSpPr/>
          <p:nvPr/>
        </p:nvGrpSpPr>
        <p:grpSpPr>
          <a:xfrm>
            <a:off x="3048000" y="1701800"/>
            <a:ext cx="9550400" cy="3352800"/>
            <a:chOff x="3962400" y="2628900"/>
            <a:chExt cx="14325600" cy="5029200"/>
          </a:xfrm>
        </p:grpSpPr>
        <p:sp>
          <p:nvSpPr>
            <p:cNvPr id="3" name="Rectangle 2"/>
            <p:cNvSpPr/>
            <p:nvPr/>
          </p:nvSpPr>
          <p:spPr>
            <a:xfrm>
              <a:off x="4191000" y="2628900"/>
              <a:ext cx="14097000" cy="5029200"/>
            </a:xfrm>
            <a:prstGeom prst="rect">
              <a:avLst/>
            </a:prstGeom>
            <a:solidFill>
              <a:srgbClr val="2413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62400" y="4566197"/>
              <a:ext cx="9417281" cy="1246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vi-VN" sz="4800" b="1" dirty="0">
                <a:solidFill>
                  <a:schemeClr val="bg1"/>
                </a:solidFill>
                <a:latin typeface="#9Slide03 Montserrat Alternates" panose="00000500000000000000" pitchFamily="2" charset="-93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93C4B45-C58B-4557-BA67-B7CD5B455561}"/>
              </a:ext>
            </a:extLst>
          </p:cNvPr>
          <p:cNvSpPr txBox="1"/>
          <p:nvPr/>
        </p:nvSpPr>
        <p:spPr>
          <a:xfrm>
            <a:off x="3098800" y="2616200"/>
            <a:ext cx="629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spc="240">
                <a:solidFill>
                  <a:schemeClr val="bg1"/>
                </a:solidFill>
                <a:latin typeface="#9Slide03 BoosterNextFYBlack" panose="02000A03000000020004" pitchFamily="2" charset="-93"/>
                <a:ea typeface="Noto Sans" panose="020B0502040504020204" pitchFamily="34" charset="0"/>
                <a:cs typeface="Noto Sans" panose="020B0502040504020204" pitchFamily="34" charset="0"/>
              </a:rPr>
              <a:t>Thank you</a:t>
            </a:r>
            <a:endParaRPr lang="en-US" sz="8000" spc="240" dirty="0">
              <a:solidFill>
                <a:schemeClr val="bg1"/>
              </a:solidFill>
              <a:latin typeface="#9Slide03 BoosterNextFYBlack" panose="02000A03000000020004" pitchFamily="2" charset="-93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66 0.00077 L 3.33333E-6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/>
          <p:nvPr>
            <p:extLst>
              <p:ext uri="{D42A27DB-BD31-4B8C-83A1-F6EECF244321}">
                <p14:modId xmlns:p14="http://schemas.microsoft.com/office/powerpoint/2010/main" val="2105097206"/>
              </p:ext>
            </p:extLst>
          </p:nvPr>
        </p:nvGraphicFramePr>
        <p:xfrm>
          <a:off x="-163773" y="2080491"/>
          <a:ext cx="5488537" cy="5291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4" imgW="4762500" imgH="4514850" progId="Paint.Picture">
                  <p:embed/>
                </p:oleObj>
              </mc:Choice>
              <mc:Fallback>
                <p:oleObj r:id="rId4" imgW="4762500" imgH="4514850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5">
                        <a:lum contrast="24000"/>
                      </a:blip>
                      <a:stretch>
                        <a:fillRect/>
                      </a:stretch>
                    </p:blipFill>
                    <p:spPr>
                      <a:xfrm>
                        <a:off x="-163773" y="2080491"/>
                        <a:ext cx="5488537" cy="5291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hoa-chat-cong-nghie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848" y="1727201"/>
            <a:ext cx="6630169" cy="3288915"/>
          </a:xfrm>
          <a:prstGeom prst="rect">
            <a:avLst/>
          </a:prstGeom>
        </p:spPr>
      </p:pic>
      <p:pic>
        <p:nvPicPr>
          <p:cNvPr id="6" name="Picture 5" descr="bio2_ahbd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376" y="5016115"/>
            <a:ext cx="3889279" cy="2430703"/>
          </a:xfrm>
          <a:prstGeom prst="rect">
            <a:avLst/>
          </a:prstGeom>
        </p:spPr>
      </p:pic>
      <p:pic>
        <p:nvPicPr>
          <p:cNvPr id="11" name="Picture 10" descr="VFPt_cylindrical_magnet_thumb.sv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5654" y="5016116"/>
            <a:ext cx="2886364" cy="2570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4884" y="331692"/>
            <a:ext cx="9400847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334371" y="4548139"/>
            <a:ext cx="4269509" cy="2309861"/>
            <a:chOff x="5402110" y="3296713"/>
            <a:chExt cx="6789890" cy="35612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110" y="3296713"/>
              <a:ext cx="3432608" cy="356128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717" y="3296713"/>
              <a:ext cx="3357283" cy="3561287"/>
            </a:xfrm>
            <a:prstGeom prst="rect">
              <a:avLst/>
            </a:prstGeom>
          </p:spPr>
        </p:pic>
      </p:grpSp>
      <p:pic>
        <p:nvPicPr>
          <p:cNvPr id="14" name="Content Placeholder 13" descr="Vat-ly-7-70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4548139"/>
            <a:ext cx="4236412" cy="2309861"/>
          </a:xfrm>
          <a:prstGeom prst="rect">
            <a:avLst/>
          </a:prstGeom>
        </p:spPr>
      </p:pic>
      <p:pic>
        <p:nvPicPr>
          <p:cNvPr id="16" name="Content Placeholder 15" descr="co-nen-du-hoc-singapore-nganh-cong-nghe-sinh-hoc-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603880" y="4350672"/>
            <a:ext cx="3760992" cy="2507328"/>
          </a:xfrm>
          <a:prstGeom prst="rect">
            <a:avLst/>
          </a:prstGeom>
        </p:spPr>
      </p:pic>
      <p:pic>
        <p:nvPicPr>
          <p:cNvPr id="9" name="Content Placeholder 15" descr="co-nen-du-hoc-singapore-nganh-cong-nghe-sinh-hoc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9289" y="4391616"/>
            <a:ext cx="3760992" cy="2507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71" y="914400"/>
            <a:ext cx="10705504" cy="30177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4716" y="573479"/>
            <a:ext cx="2893325" cy="6784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/>
          <p:cNvSpPr txBox="1"/>
          <p:nvPr/>
        </p:nvSpPr>
        <p:spPr>
          <a:xfrm>
            <a:off x="1127527" y="482262"/>
            <a:ext cx="2904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#9Slide05 SVNCookie" panose="020B0606040200020203" pitchFamily="34" charset="0"/>
                <a:cs typeface="#9Slide03 SVNAguda Black" pitchFamily="2" charset="0"/>
              </a:rPr>
              <a:t>Tiết</a:t>
            </a:r>
            <a:r>
              <a:rPr lang="en-US" sz="5400" b="1" dirty="0" smtClean="0">
                <a:solidFill>
                  <a:schemeClr val="bg1"/>
                </a:solidFill>
                <a:latin typeface="#9Slide05 SVNCookie" panose="020B0606040200020203" pitchFamily="34" charset="0"/>
                <a:cs typeface="#9Slide03 SVNAguda Black" pitchFamily="2" charset="0"/>
              </a:rPr>
              <a:t> 3</a:t>
            </a:r>
            <a:endParaRPr lang="vi-VN" sz="5400" b="1" dirty="0">
              <a:solidFill>
                <a:schemeClr val="bg1"/>
              </a:solidFill>
              <a:latin typeface="#9Slide05 SantElia Script Light" panose="03010300040707000504" pitchFamily="66" charset="-93"/>
              <a:cs typeface="#9Slide03 SVNAguda Black" pitchFamily="2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099" y="0"/>
            <a:ext cx="5664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2" y="0"/>
            <a:ext cx="5593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2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/>
          </p:cNvPicPr>
          <p:nvPr/>
        </p:nvPicPr>
        <p:blipFill>
          <a:blip r:embed="rId2"/>
          <a:srcRect l="18759" t="7751" r="33592" b="3635"/>
          <a:stretch>
            <a:fillRect/>
          </a:stretch>
        </p:blipFill>
        <p:spPr>
          <a:xfrm>
            <a:off x="8890000" y="-295173"/>
            <a:ext cx="3291840" cy="3291840"/>
          </a:xfrm>
          <a:custGeom>
            <a:avLst/>
            <a:gdLst>
              <a:gd name="connsiteX0" fmla="*/ 2029245 w 4058493"/>
              <a:gd name="connsiteY0" fmla="*/ 0 h 3920870"/>
              <a:gd name="connsiteX1" fmla="*/ 4058493 w 4058493"/>
              <a:gd name="connsiteY1" fmla="*/ 1960435 h 3920870"/>
              <a:gd name="connsiteX2" fmla="*/ 2029245 w 4058493"/>
              <a:gd name="connsiteY2" fmla="*/ 3920870 h 3920870"/>
              <a:gd name="connsiteX3" fmla="*/ 0 w 4058493"/>
              <a:gd name="connsiteY3" fmla="*/ 1960435 h 3920870"/>
              <a:gd name="connsiteX4" fmla="*/ 2029245 w 4058493"/>
              <a:gd name="connsiteY4" fmla="*/ 0 h 392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8493" h="3920870">
                <a:moveTo>
                  <a:pt x="2029245" y="0"/>
                </a:moveTo>
                <a:cubicBezTo>
                  <a:pt x="3149969" y="0"/>
                  <a:pt x="4058493" y="877717"/>
                  <a:pt x="4058493" y="1960435"/>
                </a:cubicBezTo>
                <a:cubicBezTo>
                  <a:pt x="4058493" y="3043153"/>
                  <a:pt x="3149969" y="3920870"/>
                  <a:pt x="2029245" y="3920870"/>
                </a:cubicBezTo>
                <a:cubicBezTo>
                  <a:pt x="908525" y="3920870"/>
                  <a:pt x="0" y="3043153"/>
                  <a:pt x="0" y="1960435"/>
                </a:cubicBezTo>
                <a:cubicBezTo>
                  <a:pt x="0" y="877717"/>
                  <a:pt x="908525" y="0"/>
                  <a:pt x="2029245" y="0"/>
                </a:cubicBezTo>
                <a:close/>
              </a:path>
            </a:pathLst>
          </a:custGeom>
        </p:spPr>
      </p:pic>
      <p:pic>
        <p:nvPicPr>
          <p:cNvPr id="50" name="Picture 49"/>
          <p:cNvPicPr>
            <a:picLocks/>
          </p:cNvPicPr>
          <p:nvPr/>
        </p:nvPicPr>
        <p:blipFill>
          <a:blip r:embed="rId3"/>
          <a:srcRect l="15731" t="4871" r="10984" b="730"/>
          <a:stretch>
            <a:fillRect/>
          </a:stretch>
        </p:blipFill>
        <p:spPr>
          <a:xfrm>
            <a:off x="8890000" y="3847944"/>
            <a:ext cx="3291840" cy="3291840"/>
          </a:xfrm>
          <a:custGeom>
            <a:avLst/>
            <a:gdLst>
              <a:gd name="connsiteX0" fmla="*/ 2029246 w 4058493"/>
              <a:gd name="connsiteY0" fmla="*/ 0 h 3920870"/>
              <a:gd name="connsiteX1" fmla="*/ 4058493 w 4058493"/>
              <a:gd name="connsiteY1" fmla="*/ 1960435 h 3920870"/>
              <a:gd name="connsiteX2" fmla="*/ 2029246 w 4058493"/>
              <a:gd name="connsiteY2" fmla="*/ 3920870 h 3920870"/>
              <a:gd name="connsiteX3" fmla="*/ 0 w 4058493"/>
              <a:gd name="connsiteY3" fmla="*/ 1960435 h 3920870"/>
              <a:gd name="connsiteX4" fmla="*/ 2029246 w 4058493"/>
              <a:gd name="connsiteY4" fmla="*/ 0 h 392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8493" h="3920870">
                <a:moveTo>
                  <a:pt x="2029246" y="0"/>
                </a:moveTo>
                <a:cubicBezTo>
                  <a:pt x="3149969" y="0"/>
                  <a:pt x="4058493" y="877717"/>
                  <a:pt x="4058493" y="1960435"/>
                </a:cubicBezTo>
                <a:cubicBezTo>
                  <a:pt x="4058493" y="3043153"/>
                  <a:pt x="3149969" y="3920870"/>
                  <a:pt x="2029246" y="3920870"/>
                </a:cubicBezTo>
                <a:cubicBezTo>
                  <a:pt x="908524" y="3920870"/>
                  <a:pt x="0" y="3043153"/>
                  <a:pt x="0" y="1960435"/>
                </a:cubicBezTo>
                <a:cubicBezTo>
                  <a:pt x="0" y="877717"/>
                  <a:pt x="908524" y="0"/>
                  <a:pt x="2029246" y="0"/>
                </a:cubicBezTo>
                <a:close/>
              </a:path>
            </a:pathLst>
          </a:custGeom>
        </p:spPr>
      </p:pic>
      <p:pic>
        <p:nvPicPr>
          <p:cNvPr id="48" name="Picture 47"/>
          <p:cNvPicPr>
            <a:picLocks/>
          </p:cNvPicPr>
          <p:nvPr/>
        </p:nvPicPr>
        <p:blipFill>
          <a:blip r:embed="rId4"/>
          <a:srcRect l="17378" r="17378" b="5463"/>
          <a:stretch>
            <a:fillRect/>
          </a:stretch>
        </p:blipFill>
        <p:spPr>
          <a:xfrm>
            <a:off x="-179096" y="3822544"/>
            <a:ext cx="3291840" cy="3291840"/>
          </a:xfrm>
          <a:custGeom>
            <a:avLst/>
            <a:gdLst>
              <a:gd name="connsiteX0" fmla="*/ 2018955 w 4058492"/>
              <a:gd name="connsiteY0" fmla="*/ 0 h 3920368"/>
              <a:gd name="connsiteX1" fmla="*/ 2039537 w 4058492"/>
              <a:gd name="connsiteY1" fmla="*/ 0 h 3920368"/>
              <a:gd name="connsiteX2" fmla="*/ 2236725 w 4058492"/>
              <a:gd name="connsiteY2" fmla="*/ 9620 h 3920368"/>
              <a:gd name="connsiteX3" fmla="*/ 4058492 w 4058492"/>
              <a:gd name="connsiteY3" fmla="*/ 1959933 h 3920368"/>
              <a:gd name="connsiteX4" fmla="*/ 2029246 w 4058492"/>
              <a:gd name="connsiteY4" fmla="*/ 3920368 h 3920368"/>
              <a:gd name="connsiteX5" fmla="*/ 0 w 4058492"/>
              <a:gd name="connsiteY5" fmla="*/ 1959933 h 3920368"/>
              <a:gd name="connsiteX6" fmla="*/ 1821767 w 4058492"/>
              <a:gd name="connsiteY6" fmla="*/ 9620 h 392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8492" h="3920368">
                <a:moveTo>
                  <a:pt x="2018955" y="0"/>
                </a:moveTo>
                <a:lnTo>
                  <a:pt x="2039537" y="0"/>
                </a:lnTo>
                <a:lnTo>
                  <a:pt x="2236725" y="9620"/>
                </a:lnTo>
                <a:cubicBezTo>
                  <a:pt x="3259985" y="110014"/>
                  <a:pt x="4058492" y="944885"/>
                  <a:pt x="4058492" y="1959933"/>
                </a:cubicBezTo>
                <a:cubicBezTo>
                  <a:pt x="4058492" y="3042651"/>
                  <a:pt x="3149968" y="3920368"/>
                  <a:pt x="2029246" y="3920368"/>
                </a:cubicBezTo>
                <a:cubicBezTo>
                  <a:pt x="908524" y="3920368"/>
                  <a:pt x="0" y="3042651"/>
                  <a:pt x="0" y="1959933"/>
                </a:cubicBezTo>
                <a:cubicBezTo>
                  <a:pt x="0" y="944885"/>
                  <a:pt x="798507" y="110014"/>
                  <a:pt x="1821767" y="9620"/>
                </a:cubicBezTo>
                <a:close/>
              </a:path>
            </a:pathLst>
          </a:custGeom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5"/>
          <a:srcRect l="19560" t="5456" r="18340" b="4529"/>
          <a:stretch>
            <a:fillRect/>
          </a:stretch>
        </p:blipFill>
        <p:spPr>
          <a:xfrm>
            <a:off x="-165241" y="-62697"/>
            <a:ext cx="3291840" cy="3291840"/>
          </a:xfrm>
          <a:custGeom>
            <a:avLst/>
            <a:gdLst>
              <a:gd name="connsiteX0" fmla="*/ 2029246 w 4058492"/>
              <a:gd name="connsiteY0" fmla="*/ 0 h 3920870"/>
              <a:gd name="connsiteX1" fmla="*/ 4058492 w 4058492"/>
              <a:gd name="connsiteY1" fmla="*/ 1960435 h 3920870"/>
              <a:gd name="connsiteX2" fmla="*/ 2029246 w 4058492"/>
              <a:gd name="connsiteY2" fmla="*/ 3920870 h 3920870"/>
              <a:gd name="connsiteX3" fmla="*/ 0 w 4058492"/>
              <a:gd name="connsiteY3" fmla="*/ 1960435 h 3920870"/>
              <a:gd name="connsiteX4" fmla="*/ 2029246 w 4058492"/>
              <a:gd name="connsiteY4" fmla="*/ 0 h 3920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8492" h="3920870">
                <a:moveTo>
                  <a:pt x="2029246" y="0"/>
                </a:moveTo>
                <a:cubicBezTo>
                  <a:pt x="3149968" y="0"/>
                  <a:pt x="4058492" y="877717"/>
                  <a:pt x="4058492" y="1960435"/>
                </a:cubicBezTo>
                <a:cubicBezTo>
                  <a:pt x="4058492" y="3043153"/>
                  <a:pt x="3149968" y="3920870"/>
                  <a:pt x="2029246" y="3920870"/>
                </a:cubicBezTo>
                <a:cubicBezTo>
                  <a:pt x="908524" y="3920870"/>
                  <a:pt x="0" y="3043153"/>
                  <a:pt x="0" y="1960435"/>
                </a:cubicBezTo>
                <a:cubicBezTo>
                  <a:pt x="0" y="877717"/>
                  <a:pt x="908524" y="0"/>
                  <a:pt x="2029246" y="0"/>
                </a:cubicBez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 rot="16200000">
            <a:off x="5442551" y="-2639455"/>
            <a:ext cx="1297687" cy="12201213"/>
          </a:xfrm>
          <a:prstGeom prst="rect">
            <a:avLst/>
          </a:prstGeom>
          <a:solidFill>
            <a:srgbClr val="F6E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3" name="Rectangle 2"/>
          <p:cNvSpPr/>
          <p:nvPr/>
        </p:nvSpPr>
        <p:spPr>
          <a:xfrm>
            <a:off x="2975190" y="0"/>
            <a:ext cx="5999188" cy="6985000"/>
          </a:xfrm>
          <a:prstGeom prst="rect">
            <a:avLst/>
          </a:prstGeom>
          <a:solidFill>
            <a:srgbClr val="241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vi-VN" sz="1200" dirty="0"/>
          </a:p>
        </p:txBody>
      </p:sp>
      <p:sp>
        <p:nvSpPr>
          <p:cNvPr id="4" name="Freeform: Shape 10">
            <a:extLst>
              <a:ext uri="{FF2B5EF4-FFF2-40B4-BE49-F238E27FC236}">
                <a16:creationId xmlns:a16="http://schemas.microsoft.com/office/drawing/2014/main" id="{86311C36-9245-4B8D-8351-F6E4B6B9C704}"/>
              </a:ext>
            </a:extLst>
          </p:cNvPr>
          <p:cNvSpPr/>
          <p:nvPr/>
        </p:nvSpPr>
        <p:spPr>
          <a:xfrm rot="18993365">
            <a:off x="4308946" y="2375127"/>
            <a:ext cx="2030255" cy="2032231"/>
          </a:xfrm>
          <a:custGeom>
            <a:avLst/>
            <a:gdLst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1641123 w 3045382"/>
              <a:gd name="connsiteY8" fmla="*/ 2749158 h 3048347"/>
              <a:gd name="connsiteX9" fmla="*/ 1641123 w 3045382"/>
              <a:gd name="connsiteY9" fmla="*/ 2824618 h 3048347"/>
              <a:gd name="connsiteX10" fmla="*/ 1934523 w 3045382"/>
              <a:gd name="connsiteY10" fmla="*/ 2824618 h 3048347"/>
              <a:gd name="connsiteX11" fmla="*/ 1934523 w 3045382"/>
              <a:gd name="connsiteY11" fmla="*/ 2752121 h 3048347"/>
              <a:gd name="connsiteX12" fmla="*/ 2162644 w 3045382"/>
              <a:gd name="connsiteY12" fmla="*/ 2752121 h 3048347"/>
              <a:gd name="connsiteX13" fmla="*/ 2749162 w 3045382"/>
              <a:gd name="connsiteY13" fmla="*/ 2165597 h 3048347"/>
              <a:gd name="connsiteX14" fmla="*/ 2749162 w 3045382"/>
              <a:gd name="connsiteY14" fmla="*/ 1931467 h 3048347"/>
              <a:gd name="connsiteX15" fmla="*/ 2749162 w 3045382"/>
              <a:gd name="connsiteY15" fmla="*/ 1635241 h 3048347"/>
              <a:gd name="connsiteX16" fmla="*/ 2749162 w 3045382"/>
              <a:gd name="connsiteY16" fmla="*/ 482937 h 3048347"/>
              <a:gd name="connsiteX17" fmla="*/ 2562492 w 3045382"/>
              <a:gd name="connsiteY17" fmla="*/ 296226 h 3048347"/>
              <a:gd name="connsiteX18" fmla="*/ 2118092 w 3045382"/>
              <a:gd name="connsiteY18" fmla="*/ 0 h 3048347"/>
              <a:gd name="connsiteX19" fmla="*/ 2562492 w 3045382"/>
              <a:gd name="connsiteY19" fmla="*/ 0 h 3048347"/>
              <a:gd name="connsiteX20" fmla="*/ 3045382 w 3045382"/>
              <a:gd name="connsiteY20" fmla="*/ 482937 h 3048347"/>
              <a:gd name="connsiteX21" fmla="*/ 3045382 w 3045382"/>
              <a:gd name="connsiteY21" fmla="*/ 1635241 h 3048347"/>
              <a:gd name="connsiteX22" fmla="*/ 3045382 w 3045382"/>
              <a:gd name="connsiteY22" fmla="*/ 1931467 h 3048347"/>
              <a:gd name="connsiteX23" fmla="*/ 3045382 w 3045382"/>
              <a:gd name="connsiteY23" fmla="*/ 2165597 h 3048347"/>
              <a:gd name="connsiteX24" fmla="*/ 2162644 w 3045382"/>
              <a:gd name="connsiteY24" fmla="*/ 3048347 h 3048347"/>
              <a:gd name="connsiteX25" fmla="*/ 1934523 w 3045382"/>
              <a:gd name="connsiteY25" fmla="*/ 3048347 h 3048347"/>
              <a:gd name="connsiteX26" fmla="*/ 1934523 w 3045382"/>
              <a:gd name="connsiteY26" fmla="*/ 2954793 h 3048347"/>
              <a:gd name="connsiteX27" fmla="*/ 1641123 w 3045382"/>
              <a:gd name="connsiteY27" fmla="*/ 2954793 h 3048347"/>
              <a:gd name="connsiteX28" fmla="*/ 1641123 w 3045382"/>
              <a:gd name="connsiteY28" fmla="*/ 3045383 h 3048347"/>
              <a:gd name="connsiteX29" fmla="*/ 482891 w 3045382"/>
              <a:gd name="connsiteY29" fmla="*/ 3045383 h 3048347"/>
              <a:gd name="connsiteX30" fmla="*/ 0 w 3045382"/>
              <a:gd name="connsiteY30" fmla="*/ 2562446 h 3048347"/>
              <a:gd name="connsiteX31" fmla="*/ 0 w 3045382"/>
              <a:gd name="connsiteY31" fmla="*/ 2118178 h 3048347"/>
              <a:gd name="connsiteX32" fmla="*/ 482891 w 3045382"/>
              <a:gd name="connsiteY32" fmla="*/ 1635241 h 3048347"/>
              <a:gd name="connsiteX33" fmla="*/ 1525652 w 3045382"/>
              <a:gd name="connsiteY33" fmla="*/ 1635241 h 3048347"/>
              <a:gd name="connsiteX34" fmla="*/ 1635201 w 3045382"/>
              <a:gd name="connsiteY34" fmla="*/ 1525585 h 3048347"/>
              <a:gd name="connsiteX35" fmla="*/ 1635201 w 3045382"/>
              <a:gd name="connsiteY35" fmla="*/ 482937 h 3048347"/>
              <a:gd name="connsiteX36" fmla="*/ 2118092 w 3045382"/>
              <a:gd name="connsiteY36" fmla="*/ 0 h 3048347"/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1641123 w 3045382"/>
              <a:gd name="connsiteY8" fmla="*/ 2749158 h 3048347"/>
              <a:gd name="connsiteX9" fmla="*/ 1641123 w 3045382"/>
              <a:gd name="connsiteY9" fmla="*/ 2824618 h 3048347"/>
              <a:gd name="connsiteX10" fmla="*/ 1934523 w 3045382"/>
              <a:gd name="connsiteY10" fmla="*/ 2824618 h 3048347"/>
              <a:gd name="connsiteX11" fmla="*/ 1934523 w 3045382"/>
              <a:gd name="connsiteY11" fmla="*/ 2752121 h 3048347"/>
              <a:gd name="connsiteX12" fmla="*/ 2162644 w 3045382"/>
              <a:gd name="connsiteY12" fmla="*/ 2752121 h 3048347"/>
              <a:gd name="connsiteX13" fmla="*/ 2749162 w 3045382"/>
              <a:gd name="connsiteY13" fmla="*/ 2165597 h 3048347"/>
              <a:gd name="connsiteX14" fmla="*/ 2749162 w 3045382"/>
              <a:gd name="connsiteY14" fmla="*/ 1931467 h 3048347"/>
              <a:gd name="connsiteX15" fmla="*/ 2749162 w 3045382"/>
              <a:gd name="connsiteY15" fmla="*/ 1635241 h 3048347"/>
              <a:gd name="connsiteX16" fmla="*/ 2749162 w 3045382"/>
              <a:gd name="connsiteY16" fmla="*/ 482937 h 3048347"/>
              <a:gd name="connsiteX17" fmla="*/ 2562492 w 3045382"/>
              <a:gd name="connsiteY17" fmla="*/ 296226 h 3048347"/>
              <a:gd name="connsiteX18" fmla="*/ 2118092 w 3045382"/>
              <a:gd name="connsiteY18" fmla="*/ 296226 h 3048347"/>
              <a:gd name="connsiteX19" fmla="*/ 2118092 w 3045382"/>
              <a:gd name="connsiteY19" fmla="*/ 0 h 3048347"/>
              <a:gd name="connsiteX20" fmla="*/ 2562492 w 3045382"/>
              <a:gd name="connsiteY20" fmla="*/ 0 h 3048347"/>
              <a:gd name="connsiteX21" fmla="*/ 3045382 w 3045382"/>
              <a:gd name="connsiteY21" fmla="*/ 482937 h 3048347"/>
              <a:gd name="connsiteX22" fmla="*/ 3045382 w 3045382"/>
              <a:gd name="connsiteY22" fmla="*/ 1635241 h 3048347"/>
              <a:gd name="connsiteX23" fmla="*/ 3045382 w 3045382"/>
              <a:gd name="connsiteY23" fmla="*/ 1931467 h 3048347"/>
              <a:gd name="connsiteX24" fmla="*/ 3045382 w 3045382"/>
              <a:gd name="connsiteY24" fmla="*/ 2165597 h 3048347"/>
              <a:gd name="connsiteX25" fmla="*/ 2162644 w 3045382"/>
              <a:gd name="connsiteY25" fmla="*/ 3048347 h 3048347"/>
              <a:gd name="connsiteX26" fmla="*/ 1934523 w 3045382"/>
              <a:gd name="connsiteY26" fmla="*/ 3048347 h 3048347"/>
              <a:gd name="connsiteX27" fmla="*/ 1641123 w 3045382"/>
              <a:gd name="connsiteY27" fmla="*/ 2954793 h 3048347"/>
              <a:gd name="connsiteX28" fmla="*/ 1641123 w 3045382"/>
              <a:gd name="connsiteY28" fmla="*/ 3045383 h 3048347"/>
              <a:gd name="connsiteX29" fmla="*/ 482891 w 3045382"/>
              <a:gd name="connsiteY29" fmla="*/ 3045383 h 3048347"/>
              <a:gd name="connsiteX30" fmla="*/ 0 w 3045382"/>
              <a:gd name="connsiteY30" fmla="*/ 2562446 h 3048347"/>
              <a:gd name="connsiteX31" fmla="*/ 0 w 3045382"/>
              <a:gd name="connsiteY31" fmla="*/ 2118178 h 3048347"/>
              <a:gd name="connsiteX32" fmla="*/ 482891 w 3045382"/>
              <a:gd name="connsiteY32" fmla="*/ 1635241 h 3048347"/>
              <a:gd name="connsiteX33" fmla="*/ 1525652 w 3045382"/>
              <a:gd name="connsiteY33" fmla="*/ 1635241 h 3048347"/>
              <a:gd name="connsiteX34" fmla="*/ 1635201 w 3045382"/>
              <a:gd name="connsiteY34" fmla="*/ 1525585 h 3048347"/>
              <a:gd name="connsiteX35" fmla="*/ 1635201 w 3045382"/>
              <a:gd name="connsiteY35" fmla="*/ 482937 h 3048347"/>
              <a:gd name="connsiteX36" fmla="*/ 2118092 w 3045382"/>
              <a:gd name="connsiteY36" fmla="*/ 0 h 3048347"/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1641123 w 3045382"/>
              <a:gd name="connsiteY8" fmla="*/ 2749158 h 3048347"/>
              <a:gd name="connsiteX9" fmla="*/ 1641123 w 3045382"/>
              <a:gd name="connsiteY9" fmla="*/ 2824618 h 3048347"/>
              <a:gd name="connsiteX10" fmla="*/ 1934523 w 3045382"/>
              <a:gd name="connsiteY10" fmla="*/ 2824618 h 3048347"/>
              <a:gd name="connsiteX11" fmla="*/ 1934523 w 3045382"/>
              <a:gd name="connsiteY11" fmla="*/ 2752121 h 3048347"/>
              <a:gd name="connsiteX12" fmla="*/ 2162644 w 3045382"/>
              <a:gd name="connsiteY12" fmla="*/ 2752121 h 3048347"/>
              <a:gd name="connsiteX13" fmla="*/ 2749162 w 3045382"/>
              <a:gd name="connsiteY13" fmla="*/ 2165597 h 3048347"/>
              <a:gd name="connsiteX14" fmla="*/ 2749162 w 3045382"/>
              <a:gd name="connsiteY14" fmla="*/ 1931467 h 3048347"/>
              <a:gd name="connsiteX15" fmla="*/ 2749162 w 3045382"/>
              <a:gd name="connsiteY15" fmla="*/ 1635241 h 3048347"/>
              <a:gd name="connsiteX16" fmla="*/ 2749162 w 3045382"/>
              <a:gd name="connsiteY16" fmla="*/ 482937 h 3048347"/>
              <a:gd name="connsiteX17" fmla="*/ 2562492 w 3045382"/>
              <a:gd name="connsiteY17" fmla="*/ 296226 h 3048347"/>
              <a:gd name="connsiteX18" fmla="*/ 2118092 w 3045382"/>
              <a:gd name="connsiteY18" fmla="*/ 296226 h 3048347"/>
              <a:gd name="connsiteX19" fmla="*/ 2118092 w 3045382"/>
              <a:gd name="connsiteY19" fmla="*/ 0 h 3048347"/>
              <a:gd name="connsiteX20" fmla="*/ 2562492 w 3045382"/>
              <a:gd name="connsiteY20" fmla="*/ 0 h 3048347"/>
              <a:gd name="connsiteX21" fmla="*/ 3045382 w 3045382"/>
              <a:gd name="connsiteY21" fmla="*/ 482937 h 3048347"/>
              <a:gd name="connsiteX22" fmla="*/ 3045382 w 3045382"/>
              <a:gd name="connsiteY22" fmla="*/ 1635241 h 3048347"/>
              <a:gd name="connsiteX23" fmla="*/ 3045382 w 3045382"/>
              <a:gd name="connsiteY23" fmla="*/ 1931467 h 3048347"/>
              <a:gd name="connsiteX24" fmla="*/ 3045382 w 3045382"/>
              <a:gd name="connsiteY24" fmla="*/ 2165597 h 3048347"/>
              <a:gd name="connsiteX25" fmla="*/ 2162644 w 3045382"/>
              <a:gd name="connsiteY25" fmla="*/ 3048347 h 3048347"/>
              <a:gd name="connsiteX26" fmla="*/ 1934523 w 3045382"/>
              <a:gd name="connsiteY26" fmla="*/ 3048347 h 3048347"/>
              <a:gd name="connsiteX27" fmla="*/ 1641123 w 3045382"/>
              <a:gd name="connsiteY27" fmla="*/ 3045383 h 3048347"/>
              <a:gd name="connsiteX28" fmla="*/ 482891 w 3045382"/>
              <a:gd name="connsiteY28" fmla="*/ 3045383 h 3048347"/>
              <a:gd name="connsiteX29" fmla="*/ 0 w 3045382"/>
              <a:gd name="connsiteY29" fmla="*/ 2562446 h 3048347"/>
              <a:gd name="connsiteX30" fmla="*/ 0 w 3045382"/>
              <a:gd name="connsiteY30" fmla="*/ 2118178 h 3048347"/>
              <a:gd name="connsiteX31" fmla="*/ 482891 w 3045382"/>
              <a:gd name="connsiteY31" fmla="*/ 1635241 h 3048347"/>
              <a:gd name="connsiteX32" fmla="*/ 1525652 w 3045382"/>
              <a:gd name="connsiteY32" fmla="*/ 1635241 h 3048347"/>
              <a:gd name="connsiteX33" fmla="*/ 1635201 w 3045382"/>
              <a:gd name="connsiteY33" fmla="*/ 1525585 h 3048347"/>
              <a:gd name="connsiteX34" fmla="*/ 1635201 w 3045382"/>
              <a:gd name="connsiteY34" fmla="*/ 482937 h 3048347"/>
              <a:gd name="connsiteX35" fmla="*/ 2118092 w 3045382"/>
              <a:gd name="connsiteY35" fmla="*/ 0 h 3048347"/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1641123 w 3045382"/>
              <a:gd name="connsiteY8" fmla="*/ 2749158 h 3048347"/>
              <a:gd name="connsiteX9" fmla="*/ 1641123 w 3045382"/>
              <a:gd name="connsiteY9" fmla="*/ 2824618 h 3048347"/>
              <a:gd name="connsiteX10" fmla="*/ 1934523 w 3045382"/>
              <a:gd name="connsiteY10" fmla="*/ 2824618 h 3048347"/>
              <a:gd name="connsiteX11" fmla="*/ 1934523 w 3045382"/>
              <a:gd name="connsiteY11" fmla="*/ 2752121 h 3048347"/>
              <a:gd name="connsiteX12" fmla="*/ 2162644 w 3045382"/>
              <a:gd name="connsiteY12" fmla="*/ 2752121 h 3048347"/>
              <a:gd name="connsiteX13" fmla="*/ 2749162 w 3045382"/>
              <a:gd name="connsiteY13" fmla="*/ 2165597 h 3048347"/>
              <a:gd name="connsiteX14" fmla="*/ 2749162 w 3045382"/>
              <a:gd name="connsiteY14" fmla="*/ 1931467 h 3048347"/>
              <a:gd name="connsiteX15" fmla="*/ 2749162 w 3045382"/>
              <a:gd name="connsiteY15" fmla="*/ 1635241 h 3048347"/>
              <a:gd name="connsiteX16" fmla="*/ 2749162 w 3045382"/>
              <a:gd name="connsiteY16" fmla="*/ 482937 h 3048347"/>
              <a:gd name="connsiteX17" fmla="*/ 2562492 w 3045382"/>
              <a:gd name="connsiteY17" fmla="*/ 296226 h 3048347"/>
              <a:gd name="connsiteX18" fmla="*/ 2118092 w 3045382"/>
              <a:gd name="connsiteY18" fmla="*/ 296226 h 3048347"/>
              <a:gd name="connsiteX19" fmla="*/ 2118092 w 3045382"/>
              <a:gd name="connsiteY19" fmla="*/ 0 h 3048347"/>
              <a:gd name="connsiteX20" fmla="*/ 2562492 w 3045382"/>
              <a:gd name="connsiteY20" fmla="*/ 0 h 3048347"/>
              <a:gd name="connsiteX21" fmla="*/ 3045382 w 3045382"/>
              <a:gd name="connsiteY21" fmla="*/ 482937 h 3048347"/>
              <a:gd name="connsiteX22" fmla="*/ 3045382 w 3045382"/>
              <a:gd name="connsiteY22" fmla="*/ 1635241 h 3048347"/>
              <a:gd name="connsiteX23" fmla="*/ 3045382 w 3045382"/>
              <a:gd name="connsiteY23" fmla="*/ 1931467 h 3048347"/>
              <a:gd name="connsiteX24" fmla="*/ 3045382 w 3045382"/>
              <a:gd name="connsiteY24" fmla="*/ 2165597 h 3048347"/>
              <a:gd name="connsiteX25" fmla="*/ 2162644 w 3045382"/>
              <a:gd name="connsiteY25" fmla="*/ 3048347 h 3048347"/>
              <a:gd name="connsiteX26" fmla="*/ 1934523 w 3045382"/>
              <a:gd name="connsiteY26" fmla="*/ 3048347 h 3048347"/>
              <a:gd name="connsiteX27" fmla="*/ 482891 w 3045382"/>
              <a:gd name="connsiteY27" fmla="*/ 3045383 h 3048347"/>
              <a:gd name="connsiteX28" fmla="*/ 0 w 3045382"/>
              <a:gd name="connsiteY28" fmla="*/ 2562446 h 3048347"/>
              <a:gd name="connsiteX29" fmla="*/ 0 w 3045382"/>
              <a:gd name="connsiteY29" fmla="*/ 2118178 h 3048347"/>
              <a:gd name="connsiteX30" fmla="*/ 482891 w 3045382"/>
              <a:gd name="connsiteY30" fmla="*/ 1635241 h 3048347"/>
              <a:gd name="connsiteX31" fmla="*/ 1525652 w 3045382"/>
              <a:gd name="connsiteY31" fmla="*/ 1635241 h 3048347"/>
              <a:gd name="connsiteX32" fmla="*/ 1635201 w 3045382"/>
              <a:gd name="connsiteY32" fmla="*/ 1525585 h 3048347"/>
              <a:gd name="connsiteX33" fmla="*/ 1635201 w 3045382"/>
              <a:gd name="connsiteY33" fmla="*/ 482937 h 3048347"/>
              <a:gd name="connsiteX34" fmla="*/ 2118092 w 3045382"/>
              <a:gd name="connsiteY34" fmla="*/ 0 h 3048347"/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1641123 w 3045382"/>
              <a:gd name="connsiteY8" fmla="*/ 2749158 h 3048347"/>
              <a:gd name="connsiteX9" fmla="*/ 1641123 w 3045382"/>
              <a:gd name="connsiteY9" fmla="*/ 2824618 h 3048347"/>
              <a:gd name="connsiteX10" fmla="*/ 1934523 w 3045382"/>
              <a:gd name="connsiteY10" fmla="*/ 2824618 h 3048347"/>
              <a:gd name="connsiteX11" fmla="*/ 1934523 w 3045382"/>
              <a:gd name="connsiteY11" fmla="*/ 2752121 h 3048347"/>
              <a:gd name="connsiteX12" fmla="*/ 2162644 w 3045382"/>
              <a:gd name="connsiteY12" fmla="*/ 2752121 h 3048347"/>
              <a:gd name="connsiteX13" fmla="*/ 2749162 w 3045382"/>
              <a:gd name="connsiteY13" fmla="*/ 2165597 h 3048347"/>
              <a:gd name="connsiteX14" fmla="*/ 2749162 w 3045382"/>
              <a:gd name="connsiteY14" fmla="*/ 1931467 h 3048347"/>
              <a:gd name="connsiteX15" fmla="*/ 2749162 w 3045382"/>
              <a:gd name="connsiteY15" fmla="*/ 1635241 h 3048347"/>
              <a:gd name="connsiteX16" fmla="*/ 2749162 w 3045382"/>
              <a:gd name="connsiteY16" fmla="*/ 482937 h 3048347"/>
              <a:gd name="connsiteX17" fmla="*/ 2562492 w 3045382"/>
              <a:gd name="connsiteY17" fmla="*/ 296226 h 3048347"/>
              <a:gd name="connsiteX18" fmla="*/ 2118092 w 3045382"/>
              <a:gd name="connsiteY18" fmla="*/ 296226 h 3048347"/>
              <a:gd name="connsiteX19" fmla="*/ 2118092 w 3045382"/>
              <a:gd name="connsiteY19" fmla="*/ 0 h 3048347"/>
              <a:gd name="connsiteX20" fmla="*/ 2562492 w 3045382"/>
              <a:gd name="connsiteY20" fmla="*/ 0 h 3048347"/>
              <a:gd name="connsiteX21" fmla="*/ 3045382 w 3045382"/>
              <a:gd name="connsiteY21" fmla="*/ 482937 h 3048347"/>
              <a:gd name="connsiteX22" fmla="*/ 3045382 w 3045382"/>
              <a:gd name="connsiteY22" fmla="*/ 1635241 h 3048347"/>
              <a:gd name="connsiteX23" fmla="*/ 3045382 w 3045382"/>
              <a:gd name="connsiteY23" fmla="*/ 1931467 h 3048347"/>
              <a:gd name="connsiteX24" fmla="*/ 3045382 w 3045382"/>
              <a:gd name="connsiteY24" fmla="*/ 2165597 h 3048347"/>
              <a:gd name="connsiteX25" fmla="*/ 2162644 w 3045382"/>
              <a:gd name="connsiteY25" fmla="*/ 3048347 h 3048347"/>
              <a:gd name="connsiteX26" fmla="*/ 482891 w 3045382"/>
              <a:gd name="connsiteY26" fmla="*/ 3045383 h 3048347"/>
              <a:gd name="connsiteX27" fmla="*/ 0 w 3045382"/>
              <a:gd name="connsiteY27" fmla="*/ 2562446 h 3048347"/>
              <a:gd name="connsiteX28" fmla="*/ 0 w 3045382"/>
              <a:gd name="connsiteY28" fmla="*/ 2118178 h 3048347"/>
              <a:gd name="connsiteX29" fmla="*/ 482891 w 3045382"/>
              <a:gd name="connsiteY29" fmla="*/ 1635241 h 3048347"/>
              <a:gd name="connsiteX30" fmla="*/ 1525652 w 3045382"/>
              <a:gd name="connsiteY30" fmla="*/ 1635241 h 3048347"/>
              <a:gd name="connsiteX31" fmla="*/ 1635201 w 3045382"/>
              <a:gd name="connsiteY31" fmla="*/ 1525585 h 3048347"/>
              <a:gd name="connsiteX32" fmla="*/ 1635201 w 3045382"/>
              <a:gd name="connsiteY32" fmla="*/ 482937 h 3048347"/>
              <a:gd name="connsiteX33" fmla="*/ 2118092 w 3045382"/>
              <a:gd name="connsiteY33" fmla="*/ 0 h 3048347"/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1641123 w 3045382"/>
              <a:gd name="connsiteY8" fmla="*/ 2749158 h 3048347"/>
              <a:gd name="connsiteX9" fmla="*/ 1641123 w 3045382"/>
              <a:gd name="connsiteY9" fmla="*/ 2824618 h 3048347"/>
              <a:gd name="connsiteX10" fmla="*/ 1934523 w 3045382"/>
              <a:gd name="connsiteY10" fmla="*/ 2752121 h 3048347"/>
              <a:gd name="connsiteX11" fmla="*/ 2162644 w 3045382"/>
              <a:gd name="connsiteY11" fmla="*/ 2752121 h 3048347"/>
              <a:gd name="connsiteX12" fmla="*/ 2749162 w 3045382"/>
              <a:gd name="connsiteY12" fmla="*/ 2165597 h 3048347"/>
              <a:gd name="connsiteX13" fmla="*/ 2749162 w 3045382"/>
              <a:gd name="connsiteY13" fmla="*/ 1931467 h 3048347"/>
              <a:gd name="connsiteX14" fmla="*/ 2749162 w 3045382"/>
              <a:gd name="connsiteY14" fmla="*/ 1635241 h 3048347"/>
              <a:gd name="connsiteX15" fmla="*/ 2749162 w 3045382"/>
              <a:gd name="connsiteY15" fmla="*/ 482937 h 3048347"/>
              <a:gd name="connsiteX16" fmla="*/ 2562492 w 3045382"/>
              <a:gd name="connsiteY16" fmla="*/ 296226 h 3048347"/>
              <a:gd name="connsiteX17" fmla="*/ 2118092 w 3045382"/>
              <a:gd name="connsiteY17" fmla="*/ 296226 h 3048347"/>
              <a:gd name="connsiteX18" fmla="*/ 2118092 w 3045382"/>
              <a:gd name="connsiteY18" fmla="*/ 0 h 3048347"/>
              <a:gd name="connsiteX19" fmla="*/ 2562492 w 3045382"/>
              <a:gd name="connsiteY19" fmla="*/ 0 h 3048347"/>
              <a:gd name="connsiteX20" fmla="*/ 3045382 w 3045382"/>
              <a:gd name="connsiteY20" fmla="*/ 482937 h 3048347"/>
              <a:gd name="connsiteX21" fmla="*/ 3045382 w 3045382"/>
              <a:gd name="connsiteY21" fmla="*/ 1635241 h 3048347"/>
              <a:gd name="connsiteX22" fmla="*/ 3045382 w 3045382"/>
              <a:gd name="connsiteY22" fmla="*/ 1931467 h 3048347"/>
              <a:gd name="connsiteX23" fmla="*/ 3045382 w 3045382"/>
              <a:gd name="connsiteY23" fmla="*/ 2165597 h 3048347"/>
              <a:gd name="connsiteX24" fmla="*/ 2162644 w 3045382"/>
              <a:gd name="connsiteY24" fmla="*/ 3048347 h 3048347"/>
              <a:gd name="connsiteX25" fmla="*/ 482891 w 3045382"/>
              <a:gd name="connsiteY25" fmla="*/ 3045383 h 3048347"/>
              <a:gd name="connsiteX26" fmla="*/ 0 w 3045382"/>
              <a:gd name="connsiteY26" fmla="*/ 2562446 h 3048347"/>
              <a:gd name="connsiteX27" fmla="*/ 0 w 3045382"/>
              <a:gd name="connsiteY27" fmla="*/ 2118178 h 3048347"/>
              <a:gd name="connsiteX28" fmla="*/ 482891 w 3045382"/>
              <a:gd name="connsiteY28" fmla="*/ 1635241 h 3048347"/>
              <a:gd name="connsiteX29" fmla="*/ 1525652 w 3045382"/>
              <a:gd name="connsiteY29" fmla="*/ 1635241 h 3048347"/>
              <a:gd name="connsiteX30" fmla="*/ 1635201 w 3045382"/>
              <a:gd name="connsiteY30" fmla="*/ 1525585 h 3048347"/>
              <a:gd name="connsiteX31" fmla="*/ 1635201 w 3045382"/>
              <a:gd name="connsiteY31" fmla="*/ 482937 h 3048347"/>
              <a:gd name="connsiteX32" fmla="*/ 2118092 w 3045382"/>
              <a:gd name="connsiteY32" fmla="*/ 0 h 3048347"/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1641123 w 3045382"/>
              <a:gd name="connsiteY8" fmla="*/ 2749158 h 3048347"/>
              <a:gd name="connsiteX9" fmla="*/ 1934523 w 3045382"/>
              <a:gd name="connsiteY9" fmla="*/ 2752121 h 3048347"/>
              <a:gd name="connsiteX10" fmla="*/ 2162644 w 3045382"/>
              <a:gd name="connsiteY10" fmla="*/ 2752121 h 3048347"/>
              <a:gd name="connsiteX11" fmla="*/ 2749162 w 3045382"/>
              <a:gd name="connsiteY11" fmla="*/ 2165597 h 3048347"/>
              <a:gd name="connsiteX12" fmla="*/ 2749162 w 3045382"/>
              <a:gd name="connsiteY12" fmla="*/ 1931467 h 3048347"/>
              <a:gd name="connsiteX13" fmla="*/ 2749162 w 3045382"/>
              <a:gd name="connsiteY13" fmla="*/ 1635241 h 3048347"/>
              <a:gd name="connsiteX14" fmla="*/ 2749162 w 3045382"/>
              <a:gd name="connsiteY14" fmla="*/ 482937 h 3048347"/>
              <a:gd name="connsiteX15" fmla="*/ 2562492 w 3045382"/>
              <a:gd name="connsiteY15" fmla="*/ 296226 h 3048347"/>
              <a:gd name="connsiteX16" fmla="*/ 2118092 w 3045382"/>
              <a:gd name="connsiteY16" fmla="*/ 296226 h 3048347"/>
              <a:gd name="connsiteX17" fmla="*/ 2118092 w 3045382"/>
              <a:gd name="connsiteY17" fmla="*/ 0 h 3048347"/>
              <a:gd name="connsiteX18" fmla="*/ 2562492 w 3045382"/>
              <a:gd name="connsiteY18" fmla="*/ 0 h 3048347"/>
              <a:gd name="connsiteX19" fmla="*/ 3045382 w 3045382"/>
              <a:gd name="connsiteY19" fmla="*/ 482937 h 3048347"/>
              <a:gd name="connsiteX20" fmla="*/ 3045382 w 3045382"/>
              <a:gd name="connsiteY20" fmla="*/ 1635241 h 3048347"/>
              <a:gd name="connsiteX21" fmla="*/ 3045382 w 3045382"/>
              <a:gd name="connsiteY21" fmla="*/ 1931467 h 3048347"/>
              <a:gd name="connsiteX22" fmla="*/ 3045382 w 3045382"/>
              <a:gd name="connsiteY22" fmla="*/ 2165597 h 3048347"/>
              <a:gd name="connsiteX23" fmla="*/ 2162644 w 3045382"/>
              <a:gd name="connsiteY23" fmla="*/ 3048347 h 3048347"/>
              <a:gd name="connsiteX24" fmla="*/ 482891 w 3045382"/>
              <a:gd name="connsiteY24" fmla="*/ 3045383 h 3048347"/>
              <a:gd name="connsiteX25" fmla="*/ 0 w 3045382"/>
              <a:gd name="connsiteY25" fmla="*/ 2562446 h 3048347"/>
              <a:gd name="connsiteX26" fmla="*/ 0 w 3045382"/>
              <a:gd name="connsiteY26" fmla="*/ 2118178 h 3048347"/>
              <a:gd name="connsiteX27" fmla="*/ 482891 w 3045382"/>
              <a:gd name="connsiteY27" fmla="*/ 1635241 h 3048347"/>
              <a:gd name="connsiteX28" fmla="*/ 1525652 w 3045382"/>
              <a:gd name="connsiteY28" fmla="*/ 1635241 h 3048347"/>
              <a:gd name="connsiteX29" fmla="*/ 1635201 w 3045382"/>
              <a:gd name="connsiteY29" fmla="*/ 1525585 h 3048347"/>
              <a:gd name="connsiteX30" fmla="*/ 1635201 w 3045382"/>
              <a:gd name="connsiteY30" fmla="*/ 482937 h 3048347"/>
              <a:gd name="connsiteX31" fmla="*/ 2118092 w 3045382"/>
              <a:gd name="connsiteY31" fmla="*/ 0 h 3048347"/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1934523 w 3045382"/>
              <a:gd name="connsiteY8" fmla="*/ 2752121 h 3048347"/>
              <a:gd name="connsiteX9" fmla="*/ 2162644 w 3045382"/>
              <a:gd name="connsiteY9" fmla="*/ 2752121 h 3048347"/>
              <a:gd name="connsiteX10" fmla="*/ 2749162 w 3045382"/>
              <a:gd name="connsiteY10" fmla="*/ 2165597 h 3048347"/>
              <a:gd name="connsiteX11" fmla="*/ 2749162 w 3045382"/>
              <a:gd name="connsiteY11" fmla="*/ 1931467 h 3048347"/>
              <a:gd name="connsiteX12" fmla="*/ 2749162 w 3045382"/>
              <a:gd name="connsiteY12" fmla="*/ 1635241 h 3048347"/>
              <a:gd name="connsiteX13" fmla="*/ 2749162 w 3045382"/>
              <a:gd name="connsiteY13" fmla="*/ 482937 h 3048347"/>
              <a:gd name="connsiteX14" fmla="*/ 2562492 w 3045382"/>
              <a:gd name="connsiteY14" fmla="*/ 296226 h 3048347"/>
              <a:gd name="connsiteX15" fmla="*/ 2118092 w 3045382"/>
              <a:gd name="connsiteY15" fmla="*/ 296226 h 3048347"/>
              <a:gd name="connsiteX16" fmla="*/ 2118092 w 3045382"/>
              <a:gd name="connsiteY16" fmla="*/ 0 h 3048347"/>
              <a:gd name="connsiteX17" fmla="*/ 2562492 w 3045382"/>
              <a:gd name="connsiteY17" fmla="*/ 0 h 3048347"/>
              <a:gd name="connsiteX18" fmla="*/ 3045382 w 3045382"/>
              <a:gd name="connsiteY18" fmla="*/ 482937 h 3048347"/>
              <a:gd name="connsiteX19" fmla="*/ 3045382 w 3045382"/>
              <a:gd name="connsiteY19" fmla="*/ 1635241 h 3048347"/>
              <a:gd name="connsiteX20" fmla="*/ 3045382 w 3045382"/>
              <a:gd name="connsiteY20" fmla="*/ 1931467 h 3048347"/>
              <a:gd name="connsiteX21" fmla="*/ 3045382 w 3045382"/>
              <a:gd name="connsiteY21" fmla="*/ 2165597 h 3048347"/>
              <a:gd name="connsiteX22" fmla="*/ 2162644 w 3045382"/>
              <a:gd name="connsiteY22" fmla="*/ 3048347 h 3048347"/>
              <a:gd name="connsiteX23" fmla="*/ 482891 w 3045382"/>
              <a:gd name="connsiteY23" fmla="*/ 3045383 h 3048347"/>
              <a:gd name="connsiteX24" fmla="*/ 0 w 3045382"/>
              <a:gd name="connsiteY24" fmla="*/ 2562446 h 3048347"/>
              <a:gd name="connsiteX25" fmla="*/ 0 w 3045382"/>
              <a:gd name="connsiteY25" fmla="*/ 2118178 h 3048347"/>
              <a:gd name="connsiteX26" fmla="*/ 482891 w 3045382"/>
              <a:gd name="connsiteY26" fmla="*/ 1635241 h 3048347"/>
              <a:gd name="connsiteX27" fmla="*/ 1525652 w 3045382"/>
              <a:gd name="connsiteY27" fmla="*/ 1635241 h 3048347"/>
              <a:gd name="connsiteX28" fmla="*/ 1635201 w 3045382"/>
              <a:gd name="connsiteY28" fmla="*/ 1525585 h 3048347"/>
              <a:gd name="connsiteX29" fmla="*/ 1635201 w 3045382"/>
              <a:gd name="connsiteY29" fmla="*/ 482937 h 3048347"/>
              <a:gd name="connsiteX30" fmla="*/ 2118092 w 3045382"/>
              <a:gd name="connsiteY30" fmla="*/ 0 h 3048347"/>
              <a:gd name="connsiteX0" fmla="*/ 2118092 w 3045382"/>
              <a:gd name="connsiteY0" fmla="*/ 296226 h 3048347"/>
              <a:gd name="connsiteX1" fmla="*/ 1931562 w 3045382"/>
              <a:gd name="connsiteY1" fmla="*/ 482937 h 3048347"/>
              <a:gd name="connsiteX2" fmla="*/ 1931562 w 3045382"/>
              <a:gd name="connsiteY2" fmla="*/ 1525585 h 3048347"/>
              <a:gd name="connsiteX3" fmla="*/ 1525652 w 3045382"/>
              <a:gd name="connsiteY3" fmla="*/ 1931467 h 3048347"/>
              <a:gd name="connsiteX4" fmla="*/ 482891 w 3045382"/>
              <a:gd name="connsiteY4" fmla="*/ 1931467 h 3048347"/>
              <a:gd name="connsiteX5" fmla="*/ 296220 w 3045382"/>
              <a:gd name="connsiteY5" fmla="*/ 2118178 h 3048347"/>
              <a:gd name="connsiteX6" fmla="*/ 296220 w 3045382"/>
              <a:gd name="connsiteY6" fmla="*/ 2562446 h 3048347"/>
              <a:gd name="connsiteX7" fmla="*/ 482891 w 3045382"/>
              <a:gd name="connsiteY7" fmla="*/ 2749158 h 3048347"/>
              <a:gd name="connsiteX8" fmla="*/ 2162644 w 3045382"/>
              <a:gd name="connsiteY8" fmla="*/ 2752121 h 3048347"/>
              <a:gd name="connsiteX9" fmla="*/ 2749162 w 3045382"/>
              <a:gd name="connsiteY9" fmla="*/ 2165597 h 3048347"/>
              <a:gd name="connsiteX10" fmla="*/ 2749162 w 3045382"/>
              <a:gd name="connsiteY10" fmla="*/ 1931467 h 3048347"/>
              <a:gd name="connsiteX11" fmla="*/ 2749162 w 3045382"/>
              <a:gd name="connsiteY11" fmla="*/ 1635241 h 3048347"/>
              <a:gd name="connsiteX12" fmla="*/ 2749162 w 3045382"/>
              <a:gd name="connsiteY12" fmla="*/ 482937 h 3048347"/>
              <a:gd name="connsiteX13" fmla="*/ 2562492 w 3045382"/>
              <a:gd name="connsiteY13" fmla="*/ 296226 h 3048347"/>
              <a:gd name="connsiteX14" fmla="*/ 2118092 w 3045382"/>
              <a:gd name="connsiteY14" fmla="*/ 296226 h 3048347"/>
              <a:gd name="connsiteX15" fmla="*/ 2118092 w 3045382"/>
              <a:gd name="connsiteY15" fmla="*/ 0 h 3048347"/>
              <a:gd name="connsiteX16" fmla="*/ 2562492 w 3045382"/>
              <a:gd name="connsiteY16" fmla="*/ 0 h 3048347"/>
              <a:gd name="connsiteX17" fmla="*/ 3045382 w 3045382"/>
              <a:gd name="connsiteY17" fmla="*/ 482937 h 3048347"/>
              <a:gd name="connsiteX18" fmla="*/ 3045382 w 3045382"/>
              <a:gd name="connsiteY18" fmla="*/ 1635241 h 3048347"/>
              <a:gd name="connsiteX19" fmla="*/ 3045382 w 3045382"/>
              <a:gd name="connsiteY19" fmla="*/ 1931467 h 3048347"/>
              <a:gd name="connsiteX20" fmla="*/ 3045382 w 3045382"/>
              <a:gd name="connsiteY20" fmla="*/ 2165597 h 3048347"/>
              <a:gd name="connsiteX21" fmla="*/ 2162644 w 3045382"/>
              <a:gd name="connsiteY21" fmla="*/ 3048347 h 3048347"/>
              <a:gd name="connsiteX22" fmla="*/ 482891 w 3045382"/>
              <a:gd name="connsiteY22" fmla="*/ 3045383 h 3048347"/>
              <a:gd name="connsiteX23" fmla="*/ 0 w 3045382"/>
              <a:gd name="connsiteY23" fmla="*/ 2562446 h 3048347"/>
              <a:gd name="connsiteX24" fmla="*/ 0 w 3045382"/>
              <a:gd name="connsiteY24" fmla="*/ 2118178 h 3048347"/>
              <a:gd name="connsiteX25" fmla="*/ 482891 w 3045382"/>
              <a:gd name="connsiteY25" fmla="*/ 1635241 h 3048347"/>
              <a:gd name="connsiteX26" fmla="*/ 1525652 w 3045382"/>
              <a:gd name="connsiteY26" fmla="*/ 1635241 h 3048347"/>
              <a:gd name="connsiteX27" fmla="*/ 1635201 w 3045382"/>
              <a:gd name="connsiteY27" fmla="*/ 1525585 h 3048347"/>
              <a:gd name="connsiteX28" fmla="*/ 1635201 w 3045382"/>
              <a:gd name="connsiteY28" fmla="*/ 482937 h 3048347"/>
              <a:gd name="connsiteX29" fmla="*/ 2118092 w 3045382"/>
              <a:gd name="connsiteY29" fmla="*/ 0 h 304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45382" h="3048347">
                <a:moveTo>
                  <a:pt x="2118092" y="296226"/>
                </a:moveTo>
                <a:cubicBezTo>
                  <a:pt x="2014464" y="296226"/>
                  <a:pt x="1931562" y="379209"/>
                  <a:pt x="1931562" y="482937"/>
                </a:cubicBezTo>
                <a:lnTo>
                  <a:pt x="1931562" y="1525585"/>
                </a:lnTo>
                <a:cubicBezTo>
                  <a:pt x="1931562" y="1750824"/>
                  <a:pt x="1747852" y="1931467"/>
                  <a:pt x="1525652" y="1931467"/>
                </a:cubicBezTo>
                <a:lnTo>
                  <a:pt x="482891" y="1931467"/>
                </a:lnTo>
                <a:cubicBezTo>
                  <a:pt x="379122" y="1931467"/>
                  <a:pt x="296220" y="2014449"/>
                  <a:pt x="296220" y="2118178"/>
                </a:cubicBezTo>
                <a:lnTo>
                  <a:pt x="296220" y="2562446"/>
                </a:lnTo>
                <a:cubicBezTo>
                  <a:pt x="296220" y="2666175"/>
                  <a:pt x="379122" y="2749158"/>
                  <a:pt x="482891" y="2749158"/>
                </a:cubicBezTo>
                <a:lnTo>
                  <a:pt x="2162644" y="2752121"/>
                </a:lnTo>
                <a:cubicBezTo>
                  <a:pt x="2485511" y="2752121"/>
                  <a:pt x="2749162" y="2488496"/>
                  <a:pt x="2749162" y="2165597"/>
                </a:cubicBezTo>
                <a:lnTo>
                  <a:pt x="2749162" y="1931467"/>
                </a:lnTo>
                <a:lnTo>
                  <a:pt x="2749162" y="1635241"/>
                </a:lnTo>
                <a:lnTo>
                  <a:pt x="2749162" y="482937"/>
                </a:lnTo>
                <a:cubicBezTo>
                  <a:pt x="2749162" y="379209"/>
                  <a:pt x="2666260" y="296226"/>
                  <a:pt x="2562492" y="296226"/>
                </a:cubicBezTo>
                <a:lnTo>
                  <a:pt x="2118092" y="296226"/>
                </a:lnTo>
                <a:close/>
                <a:moveTo>
                  <a:pt x="2118092" y="0"/>
                </a:moveTo>
                <a:lnTo>
                  <a:pt x="2562492" y="0"/>
                </a:lnTo>
                <a:cubicBezTo>
                  <a:pt x="2826143" y="0"/>
                  <a:pt x="3045382" y="216207"/>
                  <a:pt x="3045382" y="482937"/>
                </a:cubicBezTo>
                <a:lnTo>
                  <a:pt x="3045382" y="1635241"/>
                </a:lnTo>
                <a:lnTo>
                  <a:pt x="3045382" y="1931467"/>
                </a:lnTo>
                <a:lnTo>
                  <a:pt x="3045382" y="2165597"/>
                </a:lnTo>
                <a:cubicBezTo>
                  <a:pt x="3045382" y="2651356"/>
                  <a:pt x="2648355" y="3048347"/>
                  <a:pt x="2162644" y="3048347"/>
                </a:cubicBezTo>
                <a:lnTo>
                  <a:pt x="482891" y="3045383"/>
                </a:lnTo>
                <a:cubicBezTo>
                  <a:pt x="216279" y="3045383"/>
                  <a:pt x="0" y="2829177"/>
                  <a:pt x="0" y="2562446"/>
                </a:cubicBezTo>
                <a:lnTo>
                  <a:pt x="0" y="2118178"/>
                </a:lnTo>
                <a:cubicBezTo>
                  <a:pt x="0" y="1851589"/>
                  <a:pt x="216279" y="1635241"/>
                  <a:pt x="482891" y="1635241"/>
                </a:cubicBezTo>
                <a:lnTo>
                  <a:pt x="1525652" y="1635241"/>
                </a:lnTo>
                <a:cubicBezTo>
                  <a:pt x="1584868" y="1635241"/>
                  <a:pt x="1635201" y="1584858"/>
                  <a:pt x="1635201" y="1525585"/>
                </a:cubicBezTo>
                <a:lnTo>
                  <a:pt x="1635201" y="482937"/>
                </a:lnTo>
                <a:cubicBezTo>
                  <a:pt x="1635201" y="216207"/>
                  <a:pt x="1851480" y="0"/>
                  <a:pt x="2118092" y="0"/>
                </a:cubicBezTo>
                <a:close/>
              </a:path>
            </a:pathLst>
          </a:custGeom>
          <a:solidFill>
            <a:srgbClr val="F6E700"/>
          </a:solidFill>
          <a:ln w="12700">
            <a:miter lim="400000"/>
          </a:ln>
        </p:spPr>
        <p:txBody>
          <a:bodyPr wrap="square" lIns="25400" tIns="25400" rIns="25400" bIns="25400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2000"/>
          </a:p>
        </p:txBody>
      </p: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5F6C95DA-F29F-4015-B0EB-7691A5AEB828}"/>
              </a:ext>
            </a:extLst>
          </p:cNvPr>
          <p:cNvSpPr/>
          <p:nvPr/>
        </p:nvSpPr>
        <p:spPr>
          <a:xfrm rot="18993365">
            <a:off x="5893837" y="2375127"/>
            <a:ext cx="2030255" cy="2032231"/>
          </a:xfrm>
          <a:custGeom>
            <a:avLst/>
            <a:gdLst>
              <a:gd name="connsiteX0" fmla="*/ 1110860 w 3045382"/>
              <a:gd name="connsiteY0" fmla="*/ 198330 h 3048347"/>
              <a:gd name="connsiteX1" fmla="*/ 1110860 w 3045382"/>
              <a:gd name="connsiteY1" fmla="*/ 296226 h 3048347"/>
              <a:gd name="connsiteX2" fmla="*/ 882738 w 3045382"/>
              <a:gd name="connsiteY2" fmla="*/ 296226 h 3048347"/>
              <a:gd name="connsiteX3" fmla="*/ 296220 w 3045382"/>
              <a:gd name="connsiteY3" fmla="*/ 882751 h 3048347"/>
              <a:gd name="connsiteX4" fmla="*/ 296220 w 3045382"/>
              <a:gd name="connsiteY4" fmla="*/ 1116881 h 3048347"/>
              <a:gd name="connsiteX5" fmla="*/ 296220 w 3045382"/>
              <a:gd name="connsiteY5" fmla="*/ 1413107 h 3048347"/>
              <a:gd name="connsiteX6" fmla="*/ 296220 w 3045382"/>
              <a:gd name="connsiteY6" fmla="*/ 2565410 h 3048347"/>
              <a:gd name="connsiteX7" fmla="*/ 482891 w 3045382"/>
              <a:gd name="connsiteY7" fmla="*/ 2752121 h 3048347"/>
              <a:gd name="connsiteX8" fmla="*/ 927291 w 3045382"/>
              <a:gd name="connsiteY8" fmla="*/ 2752121 h 3048347"/>
              <a:gd name="connsiteX9" fmla="*/ 1113820 w 3045382"/>
              <a:gd name="connsiteY9" fmla="*/ 2565410 h 3048347"/>
              <a:gd name="connsiteX10" fmla="*/ 1113820 w 3045382"/>
              <a:gd name="connsiteY10" fmla="*/ 1522762 h 3048347"/>
              <a:gd name="connsiteX11" fmla="*/ 1519730 w 3045382"/>
              <a:gd name="connsiteY11" fmla="*/ 1116881 h 3048347"/>
              <a:gd name="connsiteX12" fmla="*/ 2562492 w 3045382"/>
              <a:gd name="connsiteY12" fmla="*/ 1116881 h 3048347"/>
              <a:gd name="connsiteX13" fmla="*/ 2749162 w 3045382"/>
              <a:gd name="connsiteY13" fmla="*/ 930169 h 3048347"/>
              <a:gd name="connsiteX14" fmla="*/ 2749162 w 3045382"/>
              <a:gd name="connsiteY14" fmla="*/ 485901 h 3048347"/>
              <a:gd name="connsiteX15" fmla="*/ 2562492 w 3045382"/>
              <a:gd name="connsiteY15" fmla="*/ 299190 h 3048347"/>
              <a:gd name="connsiteX16" fmla="*/ 1404260 w 3045382"/>
              <a:gd name="connsiteY16" fmla="*/ 299190 h 3048347"/>
              <a:gd name="connsiteX17" fmla="*/ 1404260 w 3045382"/>
              <a:gd name="connsiteY17" fmla="*/ 198330 h 3048347"/>
              <a:gd name="connsiteX18" fmla="*/ 882738 w 3045382"/>
              <a:gd name="connsiteY18" fmla="*/ 0 h 3048347"/>
              <a:gd name="connsiteX19" fmla="*/ 1110860 w 3045382"/>
              <a:gd name="connsiteY19" fmla="*/ 0 h 3048347"/>
              <a:gd name="connsiteX20" fmla="*/ 1110860 w 3045382"/>
              <a:gd name="connsiteY20" fmla="*/ 68155 h 3048347"/>
              <a:gd name="connsiteX21" fmla="*/ 1404260 w 3045382"/>
              <a:gd name="connsiteY21" fmla="*/ 68155 h 3048347"/>
              <a:gd name="connsiteX22" fmla="*/ 1404260 w 3045382"/>
              <a:gd name="connsiteY22" fmla="*/ 2964 h 3048347"/>
              <a:gd name="connsiteX23" fmla="*/ 2562492 w 3045382"/>
              <a:gd name="connsiteY23" fmla="*/ 2964 h 3048347"/>
              <a:gd name="connsiteX24" fmla="*/ 3045382 w 3045382"/>
              <a:gd name="connsiteY24" fmla="*/ 485901 h 3048347"/>
              <a:gd name="connsiteX25" fmla="*/ 3045382 w 3045382"/>
              <a:gd name="connsiteY25" fmla="*/ 930169 h 3048347"/>
              <a:gd name="connsiteX26" fmla="*/ 2562492 w 3045382"/>
              <a:gd name="connsiteY26" fmla="*/ 1413107 h 3048347"/>
              <a:gd name="connsiteX27" fmla="*/ 1519730 w 3045382"/>
              <a:gd name="connsiteY27" fmla="*/ 1413107 h 3048347"/>
              <a:gd name="connsiteX28" fmla="*/ 1410181 w 3045382"/>
              <a:gd name="connsiteY28" fmla="*/ 1522762 h 3048347"/>
              <a:gd name="connsiteX29" fmla="*/ 1410181 w 3045382"/>
              <a:gd name="connsiteY29" fmla="*/ 2565410 h 3048347"/>
              <a:gd name="connsiteX30" fmla="*/ 927291 w 3045382"/>
              <a:gd name="connsiteY30" fmla="*/ 3048347 h 3048347"/>
              <a:gd name="connsiteX31" fmla="*/ 482891 w 3045382"/>
              <a:gd name="connsiteY31" fmla="*/ 3048347 h 3048347"/>
              <a:gd name="connsiteX32" fmla="*/ 0 w 3045382"/>
              <a:gd name="connsiteY32" fmla="*/ 2565410 h 3048347"/>
              <a:gd name="connsiteX33" fmla="*/ 0 w 3045382"/>
              <a:gd name="connsiteY33" fmla="*/ 1413107 h 3048347"/>
              <a:gd name="connsiteX34" fmla="*/ 0 w 3045382"/>
              <a:gd name="connsiteY34" fmla="*/ 1116881 h 3048347"/>
              <a:gd name="connsiteX35" fmla="*/ 0 w 3045382"/>
              <a:gd name="connsiteY35" fmla="*/ 882751 h 3048347"/>
              <a:gd name="connsiteX36" fmla="*/ 882738 w 3045382"/>
              <a:gd name="connsiteY36" fmla="*/ 0 h 3048347"/>
              <a:gd name="connsiteX0" fmla="*/ 1404260 w 3045382"/>
              <a:gd name="connsiteY0" fmla="*/ 198330 h 3048347"/>
              <a:gd name="connsiteX1" fmla="*/ 1110860 w 3045382"/>
              <a:gd name="connsiteY1" fmla="*/ 296226 h 3048347"/>
              <a:gd name="connsiteX2" fmla="*/ 882738 w 3045382"/>
              <a:gd name="connsiteY2" fmla="*/ 296226 h 3048347"/>
              <a:gd name="connsiteX3" fmla="*/ 296220 w 3045382"/>
              <a:gd name="connsiteY3" fmla="*/ 882751 h 3048347"/>
              <a:gd name="connsiteX4" fmla="*/ 296220 w 3045382"/>
              <a:gd name="connsiteY4" fmla="*/ 1116881 h 3048347"/>
              <a:gd name="connsiteX5" fmla="*/ 296220 w 3045382"/>
              <a:gd name="connsiteY5" fmla="*/ 1413107 h 3048347"/>
              <a:gd name="connsiteX6" fmla="*/ 296220 w 3045382"/>
              <a:gd name="connsiteY6" fmla="*/ 2565410 h 3048347"/>
              <a:gd name="connsiteX7" fmla="*/ 482891 w 3045382"/>
              <a:gd name="connsiteY7" fmla="*/ 2752121 h 3048347"/>
              <a:gd name="connsiteX8" fmla="*/ 927291 w 3045382"/>
              <a:gd name="connsiteY8" fmla="*/ 2752121 h 3048347"/>
              <a:gd name="connsiteX9" fmla="*/ 1113820 w 3045382"/>
              <a:gd name="connsiteY9" fmla="*/ 2565410 h 3048347"/>
              <a:gd name="connsiteX10" fmla="*/ 1113820 w 3045382"/>
              <a:gd name="connsiteY10" fmla="*/ 1522762 h 3048347"/>
              <a:gd name="connsiteX11" fmla="*/ 1519730 w 3045382"/>
              <a:gd name="connsiteY11" fmla="*/ 1116881 h 3048347"/>
              <a:gd name="connsiteX12" fmla="*/ 2562492 w 3045382"/>
              <a:gd name="connsiteY12" fmla="*/ 1116881 h 3048347"/>
              <a:gd name="connsiteX13" fmla="*/ 2749162 w 3045382"/>
              <a:gd name="connsiteY13" fmla="*/ 930169 h 3048347"/>
              <a:gd name="connsiteX14" fmla="*/ 2749162 w 3045382"/>
              <a:gd name="connsiteY14" fmla="*/ 485901 h 3048347"/>
              <a:gd name="connsiteX15" fmla="*/ 2562492 w 3045382"/>
              <a:gd name="connsiteY15" fmla="*/ 299190 h 3048347"/>
              <a:gd name="connsiteX16" fmla="*/ 1404260 w 3045382"/>
              <a:gd name="connsiteY16" fmla="*/ 299190 h 3048347"/>
              <a:gd name="connsiteX17" fmla="*/ 1404260 w 3045382"/>
              <a:gd name="connsiteY17" fmla="*/ 198330 h 3048347"/>
              <a:gd name="connsiteX18" fmla="*/ 882738 w 3045382"/>
              <a:gd name="connsiteY18" fmla="*/ 0 h 3048347"/>
              <a:gd name="connsiteX19" fmla="*/ 1110860 w 3045382"/>
              <a:gd name="connsiteY19" fmla="*/ 0 h 3048347"/>
              <a:gd name="connsiteX20" fmla="*/ 1110860 w 3045382"/>
              <a:gd name="connsiteY20" fmla="*/ 68155 h 3048347"/>
              <a:gd name="connsiteX21" fmla="*/ 1404260 w 3045382"/>
              <a:gd name="connsiteY21" fmla="*/ 68155 h 3048347"/>
              <a:gd name="connsiteX22" fmla="*/ 1404260 w 3045382"/>
              <a:gd name="connsiteY22" fmla="*/ 2964 h 3048347"/>
              <a:gd name="connsiteX23" fmla="*/ 2562492 w 3045382"/>
              <a:gd name="connsiteY23" fmla="*/ 2964 h 3048347"/>
              <a:gd name="connsiteX24" fmla="*/ 3045382 w 3045382"/>
              <a:gd name="connsiteY24" fmla="*/ 485901 h 3048347"/>
              <a:gd name="connsiteX25" fmla="*/ 3045382 w 3045382"/>
              <a:gd name="connsiteY25" fmla="*/ 930169 h 3048347"/>
              <a:gd name="connsiteX26" fmla="*/ 2562492 w 3045382"/>
              <a:gd name="connsiteY26" fmla="*/ 1413107 h 3048347"/>
              <a:gd name="connsiteX27" fmla="*/ 1519730 w 3045382"/>
              <a:gd name="connsiteY27" fmla="*/ 1413107 h 3048347"/>
              <a:gd name="connsiteX28" fmla="*/ 1410181 w 3045382"/>
              <a:gd name="connsiteY28" fmla="*/ 1522762 h 3048347"/>
              <a:gd name="connsiteX29" fmla="*/ 1410181 w 3045382"/>
              <a:gd name="connsiteY29" fmla="*/ 2565410 h 3048347"/>
              <a:gd name="connsiteX30" fmla="*/ 927291 w 3045382"/>
              <a:gd name="connsiteY30" fmla="*/ 3048347 h 3048347"/>
              <a:gd name="connsiteX31" fmla="*/ 482891 w 3045382"/>
              <a:gd name="connsiteY31" fmla="*/ 3048347 h 3048347"/>
              <a:gd name="connsiteX32" fmla="*/ 0 w 3045382"/>
              <a:gd name="connsiteY32" fmla="*/ 2565410 h 3048347"/>
              <a:gd name="connsiteX33" fmla="*/ 0 w 3045382"/>
              <a:gd name="connsiteY33" fmla="*/ 1413107 h 3048347"/>
              <a:gd name="connsiteX34" fmla="*/ 0 w 3045382"/>
              <a:gd name="connsiteY34" fmla="*/ 1116881 h 3048347"/>
              <a:gd name="connsiteX35" fmla="*/ 0 w 3045382"/>
              <a:gd name="connsiteY35" fmla="*/ 882751 h 3048347"/>
              <a:gd name="connsiteX36" fmla="*/ 882738 w 3045382"/>
              <a:gd name="connsiteY36" fmla="*/ 0 h 3048347"/>
              <a:gd name="connsiteX0" fmla="*/ 1404260 w 3045382"/>
              <a:gd name="connsiteY0" fmla="*/ 299190 h 3048347"/>
              <a:gd name="connsiteX1" fmla="*/ 1110860 w 3045382"/>
              <a:gd name="connsiteY1" fmla="*/ 296226 h 3048347"/>
              <a:gd name="connsiteX2" fmla="*/ 882738 w 3045382"/>
              <a:gd name="connsiteY2" fmla="*/ 296226 h 3048347"/>
              <a:gd name="connsiteX3" fmla="*/ 296220 w 3045382"/>
              <a:gd name="connsiteY3" fmla="*/ 882751 h 3048347"/>
              <a:gd name="connsiteX4" fmla="*/ 296220 w 3045382"/>
              <a:gd name="connsiteY4" fmla="*/ 1116881 h 3048347"/>
              <a:gd name="connsiteX5" fmla="*/ 296220 w 3045382"/>
              <a:gd name="connsiteY5" fmla="*/ 1413107 h 3048347"/>
              <a:gd name="connsiteX6" fmla="*/ 296220 w 3045382"/>
              <a:gd name="connsiteY6" fmla="*/ 2565410 h 3048347"/>
              <a:gd name="connsiteX7" fmla="*/ 482891 w 3045382"/>
              <a:gd name="connsiteY7" fmla="*/ 2752121 h 3048347"/>
              <a:gd name="connsiteX8" fmla="*/ 927291 w 3045382"/>
              <a:gd name="connsiteY8" fmla="*/ 2752121 h 3048347"/>
              <a:gd name="connsiteX9" fmla="*/ 1113820 w 3045382"/>
              <a:gd name="connsiteY9" fmla="*/ 2565410 h 3048347"/>
              <a:gd name="connsiteX10" fmla="*/ 1113820 w 3045382"/>
              <a:gd name="connsiteY10" fmla="*/ 1522762 h 3048347"/>
              <a:gd name="connsiteX11" fmla="*/ 1519730 w 3045382"/>
              <a:gd name="connsiteY11" fmla="*/ 1116881 h 3048347"/>
              <a:gd name="connsiteX12" fmla="*/ 2562492 w 3045382"/>
              <a:gd name="connsiteY12" fmla="*/ 1116881 h 3048347"/>
              <a:gd name="connsiteX13" fmla="*/ 2749162 w 3045382"/>
              <a:gd name="connsiteY13" fmla="*/ 930169 h 3048347"/>
              <a:gd name="connsiteX14" fmla="*/ 2749162 w 3045382"/>
              <a:gd name="connsiteY14" fmla="*/ 485901 h 3048347"/>
              <a:gd name="connsiteX15" fmla="*/ 2562492 w 3045382"/>
              <a:gd name="connsiteY15" fmla="*/ 299190 h 3048347"/>
              <a:gd name="connsiteX16" fmla="*/ 1404260 w 3045382"/>
              <a:gd name="connsiteY16" fmla="*/ 299190 h 3048347"/>
              <a:gd name="connsiteX17" fmla="*/ 882738 w 3045382"/>
              <a:gd name="connsiteY17" fmla="*/ 0 h 3048347"/>
              <a:gd name="connsiteX18" fmla="*/ 1110860 w 3045382"/>
              <a:gd name="connsiteY18" fmla="*/ 0 h 3048347"/>
              <a:gd name="connsiteX19" fmla="*/ 1110860 w 3045382"/>
              <a:gd name="connsiteY19" fmla="*/ 68155 h 3048347"/>
              <a:gd name="connsiteX20" fmla="*/ 1404260 w 3045382"/>
              <a:gd name="connsiteY20" fmla="*/ 68155 h 3048347"/>
              <a:gd name="connsiteX21" fmla="*/ 1404260 w 3045382"/>
              <a:gd name="connsiteY21" fmla="*/ 2964 h 3048347"/>
              <a:gd name="connsiteX22" fmla="*/ 2562492 w 3045382"/>
              <a:gd name="connsiteY22" fmla="*/ 2964 h 3048347"/>
              <a:gd name="connsiteX23" fmla="*/ 3045382 w 3045382"/>
              <a:gd name="connsiteY23" fmla="*/ 485901 h 3048347"/>
              <a:gd name="connsiteX24" fmla="*/ 3045382 w 3045382"/>
              <a:gd name="connsiteY24" fmla="*/ 930169 h 3048347"/>
              <a:gd name="connsiteX25" fmla="*/ 2562492 w 3045382"/>
              <a:gd name="connsiteY25" fmla="*/ 1413107 h 3048347"/>
              <a:gd name="connsiteX26" fmla="*/ 1519730 w 3045382"/>
              <a:gd name="connsiteY26" fmla="*/ 1413107 h 3048347"/>
              <a:gd name="connsiteX27" fmla="*/ 1410181 w 3045382"/>
              <a:gd name="connsiteY27" fmla="*/ 1522762 h 3048347"/>
              <a:gd name="connsiteX28" fmla="*/ 1410181 w 3045382"/>
              <a:gd name="connsiteY28" fmla="*/ 2565410 h 3048347"/>
              <a:gd name="connsiteX29" fmla="*/ 927291 w 3045382"/>
              <a:gd name="connsiteY29" fmla="*/ 3048347 h 3048347"/>
              <a:gd name="connsiteX30" fmla="*/ 482891 w 3045382"/>
              <a:gd name="connsiteY30" fmla="*/ 3048347 h 3048347"/>
              <a:gd name="connsiteX31" fmla="*/ 0 w 3045382"/>
              <a:gd name="connsiteY31" fmla="*/ 2565410 h 3048347"/>
              <a:gd name="connsiteX32" fmla="*/ 0 w 3045382"/>
              <a:gd name="connsiteY32" fmla="*/ 1413107 h 3048347"/>
              <a:gd name="connsiteX33" fmla="*/ 0 w 3045382"/>
              <a:gd name="connsiteY33" fmla="*/ 1116881 h 3048347"/>
              <a:gd name="connsiteX34" fmla="*/ 0 w 3045382"/>
              <a:gd name="connsiteY34" fmla="*/ 882751 h 3048347"/>
              <a:gd name="connsiteX35" fmla="*/ 882738 w 3045382"/>
              <a:gd name="connsiteY35" fmla="*/ 0 h 3048347"/>
              <a:gd name="connsiteX0" fmla="*/ 2562492 w 3045382"/>
              <a:gd name="connsiteY0" fmla="*/ 299190 h 3048347"/>
              <a:gd name="connsiteX1" fmla="*/ 1110860 w 3045382"/>
              <a:gd name="connsiteY1" fmla="*/ 296226 h 3048347"/>
              <a:gd name="connsiteX2" fmla="*/ 882738 w 3045382"/>
              <a:gd name="connsiteY2" fmla="*/ 296226 h 3048347"/>
              <a:gd name="connsiteX3" fmla="*/ 296220 w 3045382"/>
              <a:gd name="connsiteY3" fmla="*/ 882751 h 3048347"/>
              <a:gd name="connsiteX4" fmla="*/ 296220 w 3045382"/>
              <a:gd name="connsiteY4" fmla="*/ 1116881 h 3048347"/>
              <a:gd name="connsiteX5" fmla="*/ 296220 w 3045382"/>
              <a:gd name="connsiteY5" fmla="*/ 1413107 h 3048347"/>
              <a:gd name="connsiteX6" fmla="*/ 296220 w 3045382"/>
              <a:gd name="connsiteY6" fmla="*/ 2565410 h 3048347"/>
              <a:gd name="connsiteX7" fmla="*/ 482891 w 3045382"/>
              <a:gd name="connsiteY7" fmla="*/ 2752121 h 3048347"/>
              <a:gd name="connsiteX8" fmla="*/ 927291 w 3045382"/>
              <a:gd name="connsiteY8" fmla="*/ 2752121 h 3048347"/>
              <a:gd name="connsiteX9" fmla="*/ 1113820 w 3045382"/>
              <a:gd name="connsiteY9" fmla="*/ 2565410 h 3048347"/>
              <a:gd name="connsiteX10" fmla="*/ 1113820 w 3045382"/>
              <a:gd name="connsiteY10" fmla="*/ 1522762 h 3048347"/>
              <a:gd name="connsiteX11" fmla="*/ 1519730 w 3045382"/>
              <a:gd name="connsiteY11" fmla="*/ 1116881 h 3048347"/>
              <a:gd name="connsiteX12" fmla="*/ 2562492 w 3045382"/>
              <a:gd name="connsiteY12" fmla="*/ 1116881 h 3048347"/>
              <a:gd name="connsiteX13" fmla="*/ 2749162 w 3045382"/>
              <a:gd name="connsiteY13" fmla="*/ 930169 h 3048347"/>
              <a:gd name="connsiteX14" fmla="*/ 2749162 w 3045382"/>
              <a:gd name="connsiteY14" fmla="*/ 485901 h 3048347"/>
              <a:gd name="connsiteX15" fmla="*/ 2562492 w 3045382"/>
              <a:gd name="connsiteY15" fmla="*/ 299190 h 3048347"/>
              <a:gd name="connsiteX16" fmla="*/ 882738 w 3045382"/>
              <a:gd name="connsiteY16" fmla="*/ 0 h 3048347"/>
              <a:gd name="connsiteX17" fmla="*/ 1110860 w 3045382"/>
              <a:gd name="connsiteY17" fmla="*/ 0 h 3048347"/>
              <a:gd name="connsiteX18" fmla="*/ 1110860 w 3045382"/>
              <a:gd name="connsiteY18" fmla="*/ 68155 h 3048347"/>
              <a:gd name="connsiteX19" fmla="*/ 1404260 w 3045382"/>
              <a:gd name="connsiteY19" fmla="*/ 68155 h 3048347"/>
              <a:gd name="connsiteX20" fmla="*/ 1404260 w 3045382"/>
              <a:gd name="connsiteY20" fmla="*/ 2964 h 3048347"/>
              <a:gd name="connsiteX21" fmla="*/ 2562492 w 3045382"/>
              <a:gd name="connsiteY21" fmla="*/ 2964 h 3048347"/>
              <a:gd name="connsiteX22" fmla="*/ 3045382 w 3045382"/>
              <a:gd name="connsiteY22" fmla="*/ 485901 h 3048347"/>
              <a:gd name="connsiteX23" fmla="*/ 3045382 w 3045382"/>
              <a:gd name="connsiteY23" fmla="*/ 930169 h 3048347"/>
              <a:gd name="connsiteX24" fmla="*/ 2562492 w 3045382"/>
              <a:gd name="connsiteY24" fmla="*/ 1413107 h 3048347"/>
              <a:gd name="connsiteX25" fmla="*/ 1519730 w 3045382"/>
              <a:gd name="connsiteY25" fmla="*/ 1413107 h 3048347"/>
              <a:gd name="connsiteX26" fmla="*/ 1410181 w 3045382"/>
              <a:gd name="connsiteY26" fmla="*/ 1522762 h 3048347"/>
              <a:gd name="connsiteX27" fmla="*/ 1410181 w 3045382"/>
              <a:gd name="connsiteY27" fmla="*/ 2565410 h 3048347"/>
              <a:gd name="connsiteX28" fmla="*/ 927291 w 3045382"/>
              <a:gd name="connsiteY28" fmla="*/ 3048347 h 3048347"/>
              <a:gd name="connsiteX29" fmla="*/ 482891 w 3045382"/>
              <a:gd name="connsiteY29" fmla="*/ 3048347 h 3048347"/>
              <a:gd name="connsiteX30" fmla="*/ 0 w 3045382"/>
              <a:gd name="connsiteY30" fmla="*/ 2565410 h 3048347"/>
              <a:gd name="connsiteX31" fmla="*/ 0 w 3045382"/>
              <a:gd name="connsiteY31" fmla="*/ 1413107 h 3048347"/>
              <a:gd name="connsiteX32" fmla="*/ 0 w 3045382"/>
              <a:gd name="connsiteY32" fmla="*/ 1116881 h 3048347"/>
              <a:gd name="connsiteX33" fmla="*/ 0 w 3045382"/>
              <a:gd name="connsiteY33" fmla="*/ 882751 h 3048347"/>
              <a:gd name="connsiteX34" fmla="*/ 882738 w 3045382"/>
              <a:gd name="connsiteY34" fmla="*/ 0 h 3048347"/>
              <a:gd name="connsiteX0" fmla="*/ 2562492 w 3045382"/>
              <a:gd name="connsiteY0" fmla="*/ 299190 h 3048347"/>
              <a:gd name="connsiteX1" fmla="*/ 882738 w 3045382"/>
              <a:gd name="connsiteY1" fmla="*/ 296226 h 3048347"/>
              <a:gd name="connsiteX2" fmla="*/ 296220 w 3045382"/>
              <a:gd name="connsiteY2" fmla="*/ 882751 h 3048347"/>
              <a:gd name="connsiteX3" fmla="*/ 296220 w 3045382"/>
              <a:gd name="connsiteY3" fmla="*/ 1116881 h 3048347"/>
              <a:gd name="connsiteX4" fmla="*/ 296220 w 3045382"/>
              <a:gd name="connsiteY4" fmla="*/ 1413107 h 3048347"/>
              <a:gd name="connsiteX5" fmla="*/ 296220 w 3045382"/>
              <a:gd name="connsiteY5" fmla="*/ 2565410 h 3048347"/>
              <a:gd name="connsiteX6" fmla="*/ 482891 w 3045382"/>
              <a:gd name="connsiteY6" fmla="*/ 2752121 h 3048347"/>
              <a:gd name="connsiteX7" fmla="*/ 927291 w 3045382"/>
              <a:gd name="connsiteY7" fmla="*/ 2752121 h 3048347"/>
              <a:gd name="connsiteX8" fmla="*/ 1113820 w 3045382"/>
              <a:gd name="connsiteY8" fmla="*/ 2565410 h 3048347"/>
              <a:gd name="connsiteX9" fmla="*/ 1113820 w 3045382"/>
              <a:gd name="connsiteY9" fmla="*/ 1522762 h 3048347"/>
              <a:gd name="connsiteX10" fmla="*/ 1519730 w 3045382"/>
              <a:gd name="connsiteY10" fmla="*/ 1116881 h 3048347"/>
              <a:gd name="connsiteX11" fmla="*/ 2562492 w 3045382"/>
              <a:gd name="connsiteY11" fmla="*/ 1116881 h 3048347"/>
              <a:gd name="connsiteX12" fmla="*/ 2749162 w 3045382"/>
              <a:gd name="connsiteY12" fmla="*/ 930169 h 3048347"/>
              <a:gd name="connsiteX13" fmla="*/ 2749162 w 3045382"/>
              <a:gd name="connsiteY13" fmla="*/ 485901 h 3048347"/>
              <a:gd name="connsiteX14" fmla="*/ 2562492 w 3045382"/>
              <a:gd name="connsiteY14" fmla="*/ 299190 h 3048347"/>
              <a:gd name="connsiteX15" fmla="*/ 882738 w 3045382"/>
              <a:gd name="connsiteY15" fmla="*/ 0 h 3048347"/>
              <a:gd name="connsiteX16" fmla="*/ 1110860 w 3045382"/>
              <a:gd name="connsiteY16" fmla="*/ 0 h 3048347"/>
              <a:gd name="connsiteX17" fmla="*/ 1110860 w 3045382"/>
              <a:gd name="connsiteY17" fmla="*/ 68155 h 3048347"/>
              <a:gd name="connsiteX18" fmla="*/ 1404260 w 3045382"/>
              <a:gd name="connsiteY18" fmla="*/ 68155 h 3048347"/>
              <a:gd name="connsiteX19" fmla="*/ 1404260 w 3045382"/>
              <a:gd name="connsiteY19" fmla="*/ 2964 h 3048347"/>
              <a:gd name="connsiteX20" fmla="*/ 2562492 w 3045382"/>
              <a:gd name="connsiteY20" fmla="*/ 2964 h 3048347"/>
              <a:gd name="connsiteX21" fmla="*/ 3045382 w 3045382"/>
              <a:gd name="connsiteY21" fmla="*/ 485901 h 3048347"/>
              <a:gd name="connsiteX22" fmla="*/ 3045382 w 3045382"/>
              <a:gd name="connsiteY22" fmla="*/ 930169 h 3048347"/>
              <a:gd name="connsiteX23" fmla="*/ 2562492 w 3045382"/>
              <a:gd name="connsiteY23" fmla="*/ 1413107 h 3048347"/>
              <a:gd name="connsiteX24" fmla="*/ 1519730 w 3045382"/>
              <a:gd name="connsiteY24" fmla="*/ 1413107 h 3048347"/>
              <a:gd name="connsiteX25" fmla="*/ 1410181 w 3045382"/>
              <a:gd name="connsiteY25" fmla="*/ 1522762 h 3048347"/>
              <a:gd name="connsiteX26" fmla="*/ 1410181 w 3045382"/>
              <a:gd name="connsiteY26" fmla="*/ 2565410 h 3048347"/>
              <a:gd name="connsiteX27" fmla="*/ 927291 w 3045382"/>
              <a:gd name="connsiteY27" fmla="*/ 3048347 h 3048347"/>
              <a:gd name="connsiteX28" fmla="*/ 482891 w 3045382"/>
              <a:gd name="connsiteY28" fmla="*/ 3048347 h 3048347"/>
              <a:gd name="connsiteX29" fmla="*/ 0 w 3045382"/>
              <a:gd name="connsiteY29" fmla="*/ 2565410 h 3048347"/>
              <a:gd name="connsiteX30" fmla="*/ 0 w 3045382"/>
              <a:gd name="connsiteY30" fmla="*/ 1413107 h 3048347"/>
              <a:gd name="connsiteX31" fmla="*/ 0 w 3045382"/>
              <a:gd name="connsiteY31" fmla="*/ 1116881 h 3048347"/>
              <a:gd name="connsiteX32" fmla="*/ 0 w 3045382"/>
              <a:gd name="connsiteY32" fmla="*/ 882751 h 3048347"/>
              <a:gd name="connsiteX33" fmla="*/ 882738 w 3045382"/>
              <a:gd name="connsiteY33" fmla="*/ 0 h 3048347"/>
              <a:gd name="connsiteX0" fmla="*/ 2562492 w 3045382"/>
              <a:gd name="connsiteY0" fmla="*/ 299190 h 3048347"/>
              <a:gd name="connsiteX1" fmla="*/ 882738 w 3045382"/>
              <a:gd name="connsiteY1" fmla="*/ 296226 h 3048347"/>
              <a:gd name="connsiteX2" fmla="*/ 296220 w 3045382"/>
              <a:gd name="connsiteY2" fmla="*/ 882751 h 3048347"/>
              <a:gd name="connsiteX3" fmla="*/ 296220 w 3045382"/>
              <a:gd name="connsiteY3" fmla="*/ 1116881 h 3048347"/>
              <a:gd name="connsiteX4" fmla="*/ 296220 w 3045382"/>
              <a:gd name="connsiteY4" fmla="*/ 1413107 h 3048347"/>
              <a:gd name="connsiteX5" fmla="*/ 296220 w 3045382"/>
              <a:gd name="connsiteY5" fmla="*/ 2565410 h 3048347"/>
              <a:gd name="connsiteX6" fmla="*/ 482891 w 3045382"/>
              <a:gd name="connsiteY6" fmla="*/ 2752121 h 3048347"/>
              <a:gd name="connsiteX7" fmla="*/ 927291 w 3045382"/>
              <a:gd name="connsiteY7" fmla="*/ 2752121 h 3048347"/>
              <a:gd name="connsiteX8" fmla="*/ 1113820 w 3045382"/>
              <a:gd name="connsiteY8" fmla="*/ 2565410 h 3048347"/>
              <a:gd name="connsiteX9" fmla="*/ 1113820 w 3045382"/>
              <a:gd name="connsiteY9" fmla="*/ 1522762 h 3048347"/>
              <a:gd name="connsiteX10" fmla="*/ 1519730 w 3045382"/>
              <a:gd name="connsiteY10" fmla="*/ 1116881 h 3048347"/>
              <a:gd name="connsiteX11" fmla="*/ 2562492 w 3045382"/>
              <a:gd name="connsiteY11" fmla="*/ 1116881 h 3048347"/>
              <a:gd name="connsiteX12" fmla="*/ 2749162 w 3045382"/>
              <a:gd name="connsiteY12" fmla="*/ 930169 h 3048347"/>
              <a:gd name="connsiteX13" fmla="*/ 2749162 w 3045382"/>
              <a:gd name="connsiteY13" fmla="*/ 485901 h 3048347"/>
              <a:gd name="connsiteX14" fmla="*/ 2562492 w 3045382"/>
              <a:gd name="connsiteY14" fmla="*/ 299190 h 3048347"/>
              <a:gd name="connsiteX15" fmla="*/ 882738 w 3045382"/>
              <a:gd name="connsiteY15" fmla="*/ 0 h 3048347"/>
              <a:gd name="connsiteX16" fmla="*/ 1110860 w 3045382"/>
              <a:gd name="connsiteY16" fmla="*/ 0 h 3048347"/>
              <a:gd name="connsiteX17" fmla="*/ 1404260 w 3045382"/>
              <a:gd name="connsiteY17" fmla="*/ 68155 h 3048347"/>
              <a:gd name="connsiteX18" fmla="*/ 1404260 w 3045382"/>
              <a:gd name="connsiteY18" fmla="*/ 2964 h 3048347"/>
              <a:gd name="connsiteX19" fmla="*/ 2562492 w 3045382"/>
              <a:gd name="connsiteY19" fmla="*/ 2964 h 3048347"/>
              <a:gd name="connsiteX20" fmla="*/ 3045382 w 3045382"/>
              <a:gd name="connsiteY20" fmla="*/ 485901 h 3048347"/>
              <a:gd name="connsiteX21" fmla="*/ 3045382 w 3045382"/>
              <a:gd name="connsiteY21" fmla="*/ 930169 h 3048347"/>
              <a:gd name="connsiteX22" fmla="*/ 2562492 w 3045382"/>
              <a:gd name="connsiteY22" fmla="*/ 1413107 h 3048347"/>
              <a:gd name="connsiteX23" fmla="*/ 1519730 w 3045382"/>
              <a:gd name="connsiteY23" fmla="*/ 1413107 h 3048347"/>
              <a:gd name="connsiteX24" fmla="*/ 1410181 w 3045382"/>
              <a:gd name="connsiteY24" fmla="*/ 1522762 h 3048347"/>
              <a:gd name="connsiteX25" fmla="*/ 1410181 w 3045382"/>
              <a:gd name="connsiteY25" fmla="*/ 2565410 h 3048347"/>
              <a:gd name="connsiteX26" fmla="*/ 927291 w 3045382"/>
              <a:gd name="connsiteY26" fmla="*/ 3048347 h 3048347"/>
              <a:gd name="connsiteX27" fmla="*/ 482891 w 3045382"/>
              <a:gd name="connsiteY27" fmla="*/ 3048347 h 3048347"/>
              <a:gd name="connsiteX28" fmla="*/ 0 w 3045382"/>
              <a:gd name="connsiteY28" fmla="*/ 2565410 h 3048347"/>
              <a:gd name="connsiteX29" fmla="*/ 0 w 3045382"/>
              <a:gd name="connsiteY29" fmla="*/ 1413107 h 3048347"/>
              <a:gd name="connsiteX30" fmla="*/ 0 w 3045382"/>
              <a:gd name="connsiteY30" fmla="*/ 1116881 h 3048347"/>
              <a:gd name="connsiteX31" fmla="*/ 0 w 3045382"/>
              <a:gd name="connsiteY31" fmla="*/ 882751 h 3048347"/>
              <a:gd name="connsiteX32" fmla="*/ 882738 w 3045382"/>
              <a:gd name="connsiteY32" fmla="*/ 0 h 3048347"/>
              <a:gd name="connsiteX0" fmla="*/ 2562492 w 3045382"/>
              <a:gd name="connsiteY0" fmla="*/ 299190 h 3048347"/>
              <a:gd name="connsiteX1" fmla="*/ 882738 w 3045382"/>
              <a:gd name="connsiteY1" fmla="*/ 296226 h 3048347"/>
              <a:gd name="connsiteX2" fmla="*/ 296220 w 3045382"/>
              <a:gd name="connsiteY2" fmla="*/ 882751 h 3048347"/>
              <a:gd name="connsiteX3" fmla="*/ 296220 w 3045382"/>
              <a:gd name="connsiteY3" fmla="*/ 1116881 h 3048347"/>
              <a:gd name="connsiteX4" fmla="*/ 296220 w 3045382"/>
              <a:gd name="connsiteY4" fmla="*/ 1413107 h 3048347"/>
              <a:gd name="connsiteX5" fmla="*/ 296220 w 3045382"/>
              <a:gd name="connsiteY5" fmla="*/ 2565410 h 3048347"/>
              <a:gd name="connsiteX6" fmla="*/ 482891 w 3045382"/>
              <a:gd name="connsiteY6" fmla="*/ 2752121 h 3048347"/>
              <a:gd name="connsiteX7" fmla="*/ 927291 w 3045382"/>
              <a:gd name="connsiteY7" fmla="*/ 2752121 h 3048347"/>
              <a:gd name="connsiteX8" fmla="*/ 1113820 w 3045382"/>
              <a:gd name="connsiteY8" fmla="*/ 2565410 h 3048347"/>
              <a:gd name="connsiteX9" fmla="*/ 1113820 w 3045382"/>
              <a:gd name="connsiteY9" fmla="*/ 1522762 h 3048347"/>
              <a:gd name="connsiteX10" fmla="*/ 1519730 w 3045382"/>
              <a:gd name="connsiteY10" fmla="*/ 1116881 h 3048347"/>
              <a:gd name="connsiteX11" fmla="*/ 2562492 w 3045382"/>
              <a:gd name="connsiteY11" fmla="*/ 1116881 h 3048347"/>
              <a:gd name="connsiteX12" fmla="*/ 2749162 w 3045382"/>
              <a:gd name="connsiteY12" fmla="*/ 930169 h 3048347"/>
              <a:gd name="connsiteX13" fmla="*/ 2749162 w 3045382"/>
              <a:gd name="connsiteY13" fmla="*/ 485901 h 3048347"/>
              <a:gd name="connsiteX14" fmla="*/ 2562492 w 3045382"/>
              <a:gd name="connsiteY14" fmla="*/ 299190 h 3048347"/>
              <a:gd name="connsiteX15" fmla="*/ 882738 w 3045382"/>
              <a:gd name="connsiteY15" fmla="*/ 0 h 3048347"/>
              <a:gd name="connsiteX16" fmla="*/ 1110860 w 3045382"/>
              <a:gd name="connsiteY16" fmla="*/ 0 h 3048347"/>
              <a:gd name="connsiteX17" fmla="*/ 1404260 w 3045382"/>
              <a:gd name="connsiteY17" fmla="*/ 2964 h 3048347"/>
              <a:gd name="connsiteX18" fmla="*/ 2562492 w 3045382"/>
              <a:gd name="connsiteY18" fmla="*/ 2964 h 3048347"/>
              <a:gd name="connsiteX19" fmla="*/ 3045382 w 3045382"/>
              <a:gd name="connsiteY19" fmla="*/ 485901 h 3048347"/>
              <a:gd name="connsiteX20" fmla="*/ 3045382 w 3045382"/>
              <a:gd name="connsiteY20" fmla="*/ 930169 h 3048347"/>
              <a:gd name="connsiteX21" fmla="*/ 2562492 w 3045382"/>
              <a:gd name="connsiteY21" fmla="*/ 1413107 h 3048347"/>
              <a:gd name="connsiteX22" fmla="*/ 1519730 w 3045382"/>
              <a:gd name="connsiteY22" fmla="*/ 1413107 h 3048347"/>
              <a:gd name="connsiteX23" fmla="*/ 1410181 w 3045382"/>
              <a:gd name="connsiteY23" fmla="*/ 1522762 h 3048347"/>
              <a:gd name="connsiteX24" fmla="*/ 1410181 w 3045382"/>
              <a:gd name="connsiteY24" fmla="*/ 2565410 h 3048347"/>
              <a:gd name="connsiteX25" fmla="*/ 927291 w 3045382"/>
              <a:gd name="connsiteY25" fmla="*/ 3048347 h 3048347"/>
              <a:gd name="connsiteX26" fmla="*/ 482891 w 3045382"/>
              <a:gd name="connsiteY26" fmla="*/ 3048347 h 3048347"/>
              <a:gd name="connsiteX27" fmla="*/ 0 w 3045382"/>
              <a:gd name="connsiteY27" fmla="*/ 2565410 h 3048347"/>
              <a:gd name="connsiteX28" fmla="*/ 0 w 3045382"/>
              <a:gd name="connsiteY28" fmla="*/ 1413107 h 3048347"/>
              <a:gd name="connsiteX29" fmla="*/ 0 w 3045382"/>
              <a:gd name="connsiteY29" fmla="*/ 1116881 h 3048347"/>
              <a:gd name="connsiteX30" fmla="*/ 0 w 3045382"/>
              <a:gd name="connsiteY30" fmla="*/ 882751 h 3048347"/>
              <a:gd name="connsiteX31" fmla="*/ 882738 w 3045382"/>
              <a:gd name="connsiteY31" fmla="*/ 0 h 3048347"/>
              <a:gd name="connsiteX0" fmla="*/ 2562492 w 3045382"/>
              <a:gd name="connsiteY0" fmla="*/ 299190 h 3048347"/>
              <a:gd name="connsiteX1" fmla="*/ 882738 w 3045382"/>
              <a:gd name="connsiteY1" fmla="*/ 296226 h 3048347"/>
              <a:gd name="connsiteX2" fmla="*/ 296220 w 3045382"/>
              <a:gd name="connsiteY2" fmla="*/ 882751 h 3048347"/>
              <a:gd name="connsiteX3" fmla="*/ 296220 w 3045382"/>
              <a:gd name="connsiteY3" fmla="*/ 1116881 h 3048347"/>
              <a:gd name="connsiteX4" fmla="*/ 296220 w 3045382"/>
              <a:gd name="connsiteY4" fmla="*/ 1413107 h 3048347"/>
              <a:gd name="connsiteX5" fmla="*/ 296220 w 3045382"/>
              <a:gd name="connsiteY5" fmla="*/ 2565410 h 3048347"/>
              <a:gd name="connsiteX6" fmla="*/ 482891 w 3045382"/>
              <a:gd name="connsiteY6" fmla="*/ 2752121 h 3048347"/>
              <a:gd name="connsiteX7" fmla="*/ 927291 w 3045382"/>
              <a:gd name="connsiteY7" fmla="*/ 2752121 h 3048347"/>
              <a:gd name="connsiteX8" fmla="*/ 1113820 w 3045382"/>
              <a:gd name="connsiteY8" fmla="*/ 2565410 h 3048347"/>
              <a:gd name="connsiteX9" fmla="*/ 1113820 w 3045382"/>
              <a:gd name="connsiteY9" fmla="*/ 1522762 h 3048347"/>
              <a:gd name="connsiteX10" fmla="*/ 1519730 w 3045382"/>
              <a:gd name="connsiteY10" fmla="*/ 1116881 h 3048347"/>
              <a:gd name="connsiteX11" fmla="*/ 2562492 w 3045382"/>
              <a:gd name="connsiteY11" fmla="*/ 1116881 h 3048347"/>
              <a:gd name="connsiteX12" fmla="*/ 2749162 w 3045382"/>
              <a:gd name="connsiteY12" fmla="*/ 930169 h 3048347"/>
              <a:gd name="connsiteX13" fmla="*/ 2749162 w 3045382"/>
              <a:gd name="connsiteY13" fmla="*/ 485901 h 3048347"/>
              <a:gd name="connsiteX14" fmla="*/ 2562492 w 3045382"/>
              <a:gd name="connsiteY14" fmla="*/ 299190 h 3048347"/>
              <a:gd name="connsiteX15" fmla="*/ 882738 w 3045382"/>
              <a:gd name="connsiteY15" fmla="*/ 0 h 3048347"/>
              <a:gd name="connsiteX16" fmla="*/ 1110860 w 3045382"/>
              <a:gd name="connsiteY16" fmla="*/ 0 h 3048347"/>
              <a:gd name="connsiteX17" fmla="*/ 2562492 w 3045382"/>
              <a:gd name="connsiteY17" fmla="*/ 2964 h 3048347"/>
              <a:gd name="connsiteX18" fmla="*/ 3045382 w 3045382"/>
              <a:gd name="connsiteY18" fmla="*/ 485901 h 3048347"/>
              <a:gd name="connsiteX19" fmla="*/ 3045382 w 3045382"/>
              <a:gd name="connsiteY19" fmla="*/ 930169 h 3048347"/>
              <a:gd name="connsiteX20" fmla="*/ 2562492 w 3045382"/>
              <a:gd name="connsiteY20" fmla="*/ 1413107 h 3048347"/>
              <a:gd name="connsiteX21" fmla="*/ 1519730 w 3045382"/>
              <a:gd name="connsiteY21" fmla="*/ 1413107 h 3048347"/>
              <a:gd name="connsiteX22" fmla="*/ 1410181 w 3045382"/>
              <a:gd name="connsiteY22" fmla="*/ 1522762 h 3048347"/>
              <a:gd name="connsiteX23" fmla="*/ 1410181 w 3045382"/>
              <a:gd name="connsiteY23" fmla="*/ 2565410 h 3048347"/>
              <a:gd name="connsiteX24" fmla="*/ 927291 w 3045382"/>
              <a:gd name="connsiteY24" fmla="*/ 3048347 h 3048347"/>
              <a:gd name="connsiteX25" fmla="*/ 482891 w 3045382"/>
              <a:gd name="connsiteY25" fmla="*/ 3048347 h 3048347"/>
              <a:gd name="connsiteX26" fmla="*/ 0 w 3045382"/>
              <a:gd name="connsiteY26" fmla="*/ 2565410 h 3048347"/>
              <a:gd name="connsiteX27" fmla="*/ 0 w 3045382"/>
              <a:gd name="connsiteY27" fmla="*/ 1413107 h 3048347"/>
              <a:gd name="connsiteX28" fmla="*/ 0 w 3045382"/>
              <a:gd name="connsiteY28" fmla="*/ 1116881 h 3048347"/>
              <a:gd name="connsiteX29" fmla="*/ 0 w 3045382"/>
              <a:gd name="connsiteY29" fmla="*/ 882751 h 3048347"/>
              <a:gd name="connsiteX30" fmla="*/ 882738 w 3045382"/>
              <a:gd name="connsiteY30" fmla="*/ 0 h 3048347"/>
              <a:gd name="connsiteX0" fmla="*/ 2562492 w 3045382"/>
              <a:gd name="connsiteY0" fmla="*/ 299190 h 3048347"/>
              <a:gd name="connsiteX1" fmla="*/ 882738 w 3045382"/>
              <a:gd name="connsiteY1" fmla="*/ 296226 h 3048347"/>
              <a:gd name="connsiteX2" fmla="*/ 296220 w 3045382"/>
              <a:gd name="connsiteY2" fmla="*/ 882751 h 3048347"/>
              <a:gd name="connsiteX3" fmla="*/ 296220 w 3045382"/>
              <a:gd name="connsiteY3" fmla="*/ 1116881 h 3048347"/>
              <a:gd name="connsiteX4" fmla="*/ 296220 w 3045382"/>
              <a:gd name="connsiteY4" fmla="*/ 1413107 h 3048347"/>
              <a:gd name="connsiteX5" fmla="*/ 296220 w 3045382"/>
              <a:gd name="connsiteY5" fmla="*/ 2565410 h 3048347"/>
              <a:gd name="connsiteX6" fmla="*/ 482891 w 3045382"/>
              <a:gd name="connsiteY6" fmla="*/ 2752121 h 3048347"/>
              <a:gd name="connsiteX7" fmla="*/ 927291 w 3045382"/>
              <a:gd name="connsiteY7" fmla="*/ 2752121 h 3048347"/>
              <a:gd name="connsiteX8" fmla="*/ 1113820 w 3045382"/>
              <a:gd name="connsiteY8" fmla="*/ 2565410 h 3048347"/>
              <a:gd name="connsiteX9" fmla="*/ 1113820 w 3045382"/>
              <a:gd name="connsiteY9" fmla="*/ 1522762 h 3048347"/>
              <a:gd name="connsiteX10" fmla="*/ 1519730 w 3045382"/>
              <a:gd name="connsiteY10" fmla="*/ 1116881 h 3048347"/>
              <a:gd name="connsiteX11" fmla="*/ 2562492 w 3045382"/>
              <a:gd name="connsiteY11" fmla="*/ 1116881 h 3048347"/>
              <a:gd name="connsiteX12" fmla="*/ 2749162 w 3045382"/>
              <a:gd name="connsiteY12" fmla="*/ 930169 h 3048347"/>
              <a:gd name="connsiteX13" fmla="*/ 2749162 w 3045382"/>
              <a:gd name="connsiteY13" fmla="*/ 485901 h 3048347"/>
              <a:gd name="connsiteX14" fmla="*/ 2562492 w 3045382"/>
              <a:gd name="connsiteY14" fmla="*/ 299190 h 3048347"/>
              <a:gd name="connsiteX15" fmla="*/ 882738 w 3045382"/>
              <a:gd name="connsiteY15" fmla="*/ 0 h 3048347"/>
              <a:gd name="connsiteX16" fmla="*/ 2562492 w 3045382"/>
              <a:gd name="connsiteY16" fmla="*/ 2964 h 3048347"/>
              <a:gd name="connsiteX17" fmla="*/ 3045382 w 3045382"/>
              <a:gd name="connsiteY17" fmla="*/ 485901 h 3048347"/>
              <a:gd name="connsiteX18" fmla="*/ 3045382 w 3045382"/>
              <a:gd name="connsiteY18" fmla="*/ 930169 h 3048347"/>
              <a:gd name="connsiteX19" fmla="*/ 2562492 w 3045382"/>
              <a:gd name="connsiteY19" fmla="*/ 1413107 h 3048347"/>
              <a:gd name="connsiteX20" fmla="*/ 1519730 w 3045382"/>
              <a:gd name="connsiteY20" fmla="*/ 1413107 h 3048347"/>
              <a:gd name="connsiteX21" fmla="*/ 1410181 w 3045382"/>
              <a:gd name="connsiteY21" fmla="*/ 1522762 h 3048347"/>
              <a:gd name="connsiteX22" fmla="*/ 1410181 w 3045382"/>
              <a:gd name="connsiteY22" fmla="*/ 2565410 h 3048347"/>
              <a:gd name="connsiteX23" fmla="*/ 927291 w 3045382"/>
              <a:gd name="connsiteY23" fmla="*/ 3048347 h 3048347"/>
              <a:gd name="connsiteX24" fmla="*/ 482891 w 3045382"/>
              <a:gd name="connsiteY24" fmla="*/ 3048347 h 3048347"/>
              <a:gd name="connsiteX25" fmla="*/ 0 w 3045382"/>
              <a:gd name="connsiteY25" fmla="*/ 2565410 h 3048347"/>
              <a:gd name="connsiteX26" fmla="*/ 0 w 3045382"/>
              <a:gd name="connsiteY26" fmla="*/ 1413107 h 3048347"/>
              <a:gd name="connsiteX27" fmla="*/ 0 w 3045382"/>
              <a:gd name="connsiteY27" fmla="*/ 1116881 h 3048347"/>
              <a:gd name="connsiteX28" fmla="*/ 0 w 3045382"/>
              <a:gd name="connsiteY28" fmla="*/ 882751 h 3048347"/>
              <a:gd name="connsiteX29" fmla="*/ 882738 w 3045382"/>
              <a:gd name="connsiteY29" fmla="*/ 0 h 3048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45382" h="3048347">
                <a:moveTo>
                  <a:pt x="2562492" y="299190"/>
                </a:moveTo>
                <a:lnTo>
                  <a:pt x="882738" y="296226"/>
                </a:lnTo>
                <a:cubicBezTo>
                  <a:pt x="559871" y="296226"/>
                  <a:pt x="296220" y="559852"/>
                  <a:pt x="296220" y="882751"/>
                </a:cubicBezTo>
                <a:lnTo>
                  <a:pt x="296220" y="1116881"/>
                </a:lnTo>
                <a:lnTo>
                  <a:pt x="296220" y="1413107"/>
                </a:lnTo>
                <a:lnTo>
                  <a:pt x="296220" y="2565410"/>
                </a:lnTo>
                <a:cubicBezTo>
                  <a:pt x="296220" y="2669138"/>
                  <a:pt x="379122" y="2752121"/>
                  <a:pt x="482891" y="2752121"/>
                </a:cubicBezTo>
                <a:lnTo>
                  <a:pt x="927291" y="2752121"/>
                </a:lnTo>
                <a:cubicBezTo>
                  <a:pt x="1030918" y="2752121"/>
                  <a:pt x="1113820" y="2669138"/>
                  <a:pt x="1113820" y="2565410"/>
                </a:cubicBezTo>
                <a:lnTo>
                  <a:pt x="1113820" y="1522762"/>
                </a:lnTo>
                <a:cubicBezTo>
                  <a:pt x="1113820" y="1297523"/>
                  <a:pt x="1297530" y="1116881"/>
                  <a:pt x="1519730" y="1116881"/>
                </a:cubicBezTo>
                <a:lnTo>
                  <a:pt x="2562492" y="1116881"/>
                </a:lnTo>
                <a:cubicBezTo>
                  <a:pt x="2666260" y="1116881"/>
                  <a:pt x="2749162" y="1033898"/>
                  <a:pt x="2749162" y="930169"/>
                </a:cubicBezTo>
                <a:lnTo>
                  <a:pt x="2749162" y="485901"/>
                </a:lnTo>
                <a:cubicBezTo>
                  <a:pt x="2749162" y="382173"/>
                  <a:pt x="2666260" y="299190"/>
                  <a:pt x="2562492" y="299190"/>
                </a:cubicBezTo>
                <a:close/>
                <a:moveTo>
                  <a:pt x="882738" y="0"/>
                </a:moveTo>
                <a:lnTo>
                  <a:pt x="2562492" y="2964"/>
                </a:lnTo>
                <a:cubicBezTo>
                  <a:pt x="2829104" y="2964"/>
                  <a:pt x="3045382" y="219171"/>
                  <a:pt x="3045382" y="485901"/>
                </a:cubicBezTo>
                <a:lnTo>
                  <a:pt x="3045382" y="930169"/>
                </a:lnTo>
                <a:cubicBezTo>
                  <a:pt x="3045382" y="1196759"/>
                  <a:pt x="2829104" y="1413107"/>
                  <a:pt x="2562492" y="1413107"/>
                </a:cubicBezTo>
                <a:lnTo>
                  <a:pt x="1519730" y="1413107"/>
                </a:lnTo>
                <a:cubicBezTo>
                  <a:pt x="1460515" y="1413107"/>
                  <a:pt x="1410181" y="1463489"/>
                  <a:pt x="1410181" y="1522762"/>
                </a:cubicBezTo>
                <a:lnTo>
                  <a:pt x="1410181" y="2565410"/>
                </a:lnTo>
                <a:cubicBezTo>
                  <a:pt x="1410181" y="2832140"/>
                  <a:pt x="1193903" y="3048347"/>
                  <a:pt x="927291" y="3048347"/>
                </a:cubicBezTo>
                <a:lnTo>
                  <a:pt x="482891" y="3048347"/>
                </a:lnTo>
                <a:cubicBezTo>
                  <a:pt x="216279" y="3048347"/>
                  <a:pt x="0" y="2832140"/>
                  <a:pt x="0" y="2565410"/>
                </a:cubicBezTo>
                <a:lnTo>
                  <a:pt x="0" y="1413107"/>
                </a:lnTo>
                <a:lnTo>
                  <a:pt x="0" y="1116881"/>
                </a:lnTo>
                <a:lnTo>
                  <a:pt x="0" y="882751"/>
                </a:lnTo>
                <a:cubicBezTo>
                  <a:pt x="0" y="396991"/>
                  <a:pt x="397028" y="0"/>
                  <a:pt x="882738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wrap="square" lIns="25400" tIns="25400" rIns="25400" bIns="25400" anchor="ctr">
            <a:noAutofit/>
          </a:bodyPr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2000"/>
          </a:p>
        </p:txBody>
      </p:sp>
      <p:pic>
        <p:nvPicPr>
          <p:cNvPr id="6" name="Graphic 5" descr="Brainstorm">
            <a:extLst>
              <a:ext uri="{FF2B5EF4-FFF2-40B4-BE49-F238E27FC236}">
                <a16:creationId xmlns:a16="http://schemas.microsoft.com/office/drawing/2014/main" id="{2BD7531C-4CF8-4FB4-AD32-63AB75CFD9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79367" y="2446738"/>
            <a:ext cx="307345" cy="307345"/>
          </a:xfrm>
          <a:prstGeom prst="rect">
            <a:avLst/>
          </a:prstGeom>
        </p:spPr>
      </p:pic>
      <p:pic>
        <p:nvPicPr>
          <p:cNvPr id="7" name="Graphic 7" descr="Database">
            <a:extLst>
              <a:ext uri="{FF2B5EF4-FFF2-40B4-BE49-F238E27FC236}">
                <a16:creationId xmlns:a16="http://schemas.microsoft.com/office/drawing/2014/main" id="{72BBD5BC-3483-4241-BC66-0A92D67AF5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24100" y="3961101"/>
            <a:ext cx="307345" cy="307345"/>
          </a:xfrm>
          <a:prstGeom prst="rect">
            <a:avLst/>
          </a:prstGeom>
        </p:spPr>
      </p:pic>
      <p:pic>
        <p:nvPicPr>
          <p:cNvPr id="8" name="Graphic 6" descr="Bullseye">
            <a:extLst>
              <a:ext uri="{FF2B5EF4-FFF2-40B4-BE49-F238E27FC236}">
                <a16:creationId xmlns:a16="http://schemas.microsoft.com/office/drawing/2014/main" id="{B056F32E-EAC1-459D-BC0B-2CAB7856EC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54000" y="3995452"/>
            <a:ext cx="307345" cy="307345"/>
          </a:xfrm>
          <a:prstGeom prst="rect">
            <a:avLst/>
          </a:prstGeom>
        </p:spPr>
      </p:pic>
      <p:pic>
        <p:nvPicPr>
          <p:cNvPr id="9" name="Graphic 8" descr="Gears">
            <a:extLst>
              <a:ext uri="{FF2B5EF4-FFF2-40B4-BE49-F238E27FC236}">
                <a16:creationId xmlns:a16="http://schemas.microsoft.com/office/drawing/2014/main" id="{A51ED56F-A269-4E54-8F43-2B1A50DC8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5862" y="2490040"/>
            <a:ext cx="307345" cy="3073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47395" y="3360996"/>
            <a:ext cx="1906605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3067" b="1" dirty="0" err="1">
                <a:solidFill>
                  <a:srgbClr val="FFC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Khái</a:t>
            </a:r>
            <a:r>
              <a:rPr lang="en-US" sz="3067" b="1" dirty="0">
                <a:solidFill>
                  <a:srgbClr val="FFC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3067" b="1" dirty="0" err="1">
                <a:solidFill>
                  <a:srgbClr val="FFC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niệm</a:t>
            </a:r>
            <a:r>
              <a:rPr lang="en-US" sz="3067" b="1" dirty="0">
                <a:solidFill>
                  <a:srgbClr val="FFC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00850" y="3358859"/>
            <a:ext cx="1906605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3067" b="1" dirty="0" err="1">
                <a:solidFill>
                  <a:srgbClr val="FFC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Vai</a:t>
            </a:r>
            <a:r>
              <a:rPr lang="en-US" sz="3067" b="1" dirty="0">
                <a:solidFill>
                  <a:srgbClr val="FFC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3067" b="1" dirty="0" err="1">
                <a:solidFill>
                  <a:srgbClr val="FFC000"/>
                </a:solidFill>
                <a:latin typeface="#9Slide03 Roboto Bold" panose="02000000000000000000" pitchFamily="2" charset="0"/>
                <a:ea typeface="#9Slide03 Roboto Bold" panose="02000000000000000000" pitchFamily="2" charset="0"/>
              </a:rPr>
              <a:t>trò</a:t>
            </a:r>
            <a:endParaRPr lang="en-US" sz="3067" b="1" dirty="0">
              <a:solidFill>
                <a:srgbClr val="FFC000"/>
              </a:solidFill>
              <a:latin typeface="#9Slide03 Roboto Bold" panose="020000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16914" y="570271"/>
            <a:ext cx="5778681" cy="925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6454"/>
              </a:lnSpc>
            </a:pPr>
            <a:r>
              <a:rPr lang="en-US" sz="4667" dirty="0" err="1">
                <a:solidFill>
                  <a:schemeClr val="bg1"/>
                </a:solidFill>
                <a:latin typeface="#9Slide03 BoosterNextFYBlack" panose="02000A03000000020004" pitchFamily="2" charset="-93"/>
                <a:ea typeface="Roboto" panose="02000000000000000000" pitchFamily="2" charset="0"/>
              </a:rPr>
              <a:t>Khoa</a:t>
            </a:r>
            <a:r>
              <a:rPr lang="en-US" sz="4667" dirty="0">
                <a:solidFill>
                  <a:schemeClr val="bg1"/>
                </a:solidFill>
                <a:latin typeface="#9Slide03 BoosterNextFYBlack" panose="02000A03000000020004" pitchFamily="2" charset="-93"/>
                <a:ea typeface="Roboto" panose="02000000000000000000" pitchFamily="2" charset="0"/>
              </a:rPr>
              <a:t> </a:t>
            </a:r>
            <a:r>
              <a:rPr lang="en-US" sz="4667" dirty="0" err="1">
                <a:solidFill>
                  <a:schemeClr val="bg1"/>
                </a:solidFill>
                <a:latin typeface="#9Slide03 BoosterNextFYBlack" panose="02000A03000000020004" pitchFamily="2" charset="-93"/>
                <a:ea typeface="Roboto" panose="02000000000000000000" pitchFamily="2" charset="0"/>
              </a:rPr>
              <a:t>học</a:t>
            </a:r>
            <a:r>
              <a:rPr lang="en-US" sz="4667" dirty="0">
                <a:solidFill>
                  <a:schemeClr val="bg1"/>
                </a:solidFill>
                <a:latin typeface="#9Slide03 BoosterNextFYBlack" panose="02000A03000000020004" pitchFamily="2" charset="-93"/>
                <a:ea typeface="Roboto" panose="02000000000000000000" pitchFamily="2" charset="0"/>
              </a:rPr>
              <a:t> </a:t>
            </a:r>
            <a:r>
              <a:rPr lang="en-US" sz="4667" dirty="0" err="1">
                <a:solidFill>
                  <a:schemeClr val="bg1"/>
                </a:solidFill>
                <a:latin typeface="#9Slide03 BoosterNextFYBlack" panose="02000A03000000020004" pitchFamily="2" charset="-93"/>
                <a:ea typeface="Roboto" panose="02000000000000000000" pitchFamily="2" charset="0"/>
              </a:rPr>
              <a:t>tự</a:t>
            </a:r>
            <a:r>
              <a:rPr lang="en-US" sz="4667" dirty="0">
                <a:solidFill>
                  <a:schemeClr val="bg1"/>
                </a:solidFill>
                <a:latin typeface="#9Slide03 BoosterNextFYBlack" panose="02000A03000000020004" pitchFamily="2" charset="-93"/>
                <a:ea typeface="Roboto" panose="02000000000000000000" pitchFamily="2" charset="0"/>
              </a:rPr>
              <a:t> </a:t>
            </a:r>
            <a:r>
              <a:rPr lang="en-US" sz="4667" dirty="0" err="1">
                <a:solidFill>
                  <a:schemeClr val="bg1"/>
                </a:solidFill>
                <a:latin typeface="#9Slide03 BoosterNextFYBlack" panose="02000A03000000020004" pitchFamily="2" charset="-93"/>
                <a:ea typeface="Roboto" panose="02000000000000000000" pitchFamily="2" charset="0"/>
              </a:rPr>
              <a:t>nhiên</a:t>
            </a:r>
            <a:r>
              <a:rPr lang="en-US" sz="4667" dirty="0">
                <a:solidFill>
                  <a:schemeClr val="bg1"/>
                </a:solidFill>
                <a:latin typeface="#9Slide03 BoosterNextFYBlack" panose="02000A03000000020004" pitchFamily="2" charset="-93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20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0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8-den-chum-1-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2931" y="190671"/>
            <a:ext cx="2616970" cy="26169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6033" y="178242"/>
            <a:ext cx="11167533" cy="64846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82"/>
          </a:p>
        </p:txBody>
      </p:sp>
      <p:pic>
        <p:nvPicPr>
          <p:cNvPr id="13" name="Picture 12" descr="unnamed (1)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9961" r="77930">
                        <a14:foregroundMark x1="27734" y1="76953" x2="27734" y2="76953"/>
                        <a14:foregroundMark x1="72070" y1="82813" x2="72070" y2="8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892" y="2564009"/>
            <a:ext cx="2307552" cy="2307552"/>
          </a:xfrm>
          <a:prstGeom prst="rect">
            <a:avLst/>
          </a:prstGeom>
        </p:spPr>
      </p:pic>
      <p:pic>
        <p:nvPicPr>
          <p:cNvPr id="17" name="Picture 16" descr="Máy-Lạnh-Panasonic-N9VKH-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192" y="500090"/>
            <a:ext cx="2865582" cy="2865582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744995" y="4446484"/>
            <a:ext cx="6808418" cy="1603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Em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hãy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nêu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các</a:t>
            </a:r>
            <a:r>
              <a:rPr lang="en-US" sz="3273" b="1" dirty="0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phát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minh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khoa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học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và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công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nghệ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được</a:t>
            </a:r>
            <a:r>
              <a:rPr lang="en-US" sz="3273" b="1" dirty="0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ứng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dụng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vào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các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đồ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dùng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hằng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ngày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ở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trên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hình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trên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799" y="993673"/>
            <a:ext cx="3781425" cy="2581275"/>
          </a:xfrm>
          <a:prstGeom prst="rect">
            <a:avLst/>
          </a:prstGeom>
        </p:spPr>
      </p:pic>
      <p:sp>
        <p:nvSpPr>
          <p:cNvPr id="11" name="Text Box 99"/>
          <p:cNvSpPr txBox="1"/>
          <p:nvPr/>
        </p:nvSpPr>
        <p:spPr>
          <a:xfrm>
            <a:off x="894013" y="2204867"/>
            <a:ext cx="680841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đèn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điện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-93"/>
              <a:cs typeface="Arial" panose="020B0604020202020204" pitchFamily="34" charset="0"/>
            </a:endParaRPr>
          </a:p>
        </p:txBody>
      </p:sp>
      <p:sp>
        <p:nvSpPr>
          <p:cNvPr id="16" name="Text Box 99"/>
          <p:cNvSpPr txBox="1"/>
          <p:nvPr/>
        </p:nvSpPr>
        <p:spPr>
          <a:xfrm>
            <a:off x="5906630" y="3456687"/>
            <a:ext cx="680841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- vi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-93"/>
              <a:cs typeface="Arial" panose="020B0604020202020204" pitchFamily="34" charset="0"/>
            </a:endParaRPr>
          </a:p>
        </p:txBody>
      </p:sp>
      <p:sp>
        <p:nvSpPr>
          <p:cNvPr id="21" name="Text Box 99"/>
          <p:cNvSpPr txBox="1"/>
          <p:nvPr/>
        </p:nvSpPr>
        <p:spPr>
          <a:xfrm>
            <a:off x="9319706" y="3079626"/>
            <a:ext cx="680841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Máy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điều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hòa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-93"/>
              <a:cs typeface="Arial" panose="020B0604020202020204" pitchFamily="34" charset="0"/>
            </a:endParaRPr>
          </a:p>
        </p:txBody>
      </p:sp>
      <p:sp>
        <p:nvSpPr>
          <p:cNvPr id="22" name="Text Box 99"/>
          <p:cNvSpPr txBox="1"/>
          <p:nvPr/>
        </p:nvSpPr>
        <p:spPr>
          <a:xfrm>
            <a:off x="1181909" y="4559389"/>
            <a:ext cx="6808418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Quạt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điện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-93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1" grpId="0"/>
      <p:bldP spid="16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8-den-chum-1-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383" y="1604344"/>
            <a:ext cx="2616970" cy="26169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9828" y="178242"/>
            <a:ext cx="11628017" cy="64846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82"/>
          </a:p>
        </p:txBody>
      </p:sp>
      <p:pic>
        <p:nvPicPr>
          <p:cNvPr id="13" name="Picture 12" descr="unnamed (1)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9961" r="77930">
                        <a14:foregroundMark x1="27734" y1="76953" x2="27734" y2="76953"/>
                        <a14:foregroundMark x1="72070" y1="82813" x2="72070" y2="8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6677" y="1368720"/>
            <a:ext cx="2307552" cy="2307552"/>
          </a:xfrm>
          <a:prstGeom prst="rect">
            <a:avLst/>
          </a:prstGeom>
        </p:spPr>
      </p:pic>
      <p:pic>
        <p:nvPicPr>
          <p:cNvPr id="17" name="Picture 16" descr="Máy-Lạnh-Panasonic-N9VKH-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74" y="3878968"/>
            <a:ext cx="2865582" cy="2865582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080951" y="341463"/>
            <a:ext cx="7858571" cy="109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C</a:t>
            </a:r>
            <a:r>
              <a:rPr lang="en-US" sz="3273" b="1" dirty="0" err="1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ác</a:t>
            </a:r>
            <a:r>
              <a:rPr lang="en-US" sz="3273" b="1" dirty="0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phát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minh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khoa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học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và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công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nghệ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được</a:t>
            </a:r>
            <a:r>
              <a:rPr lang="en-US" sz="3273" b="1" dirty="0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ứng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dụng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vào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các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đồ</a:t>
            </a:r>
            <a:r>
              <a:rPr lang="en-US" sz="3273" b="1" dirty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3273" b="1" dirty="0" err="1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dùng</a:t>
            </a:r>
            <a:r>
              <a:rPr lang="en-US" sz="3273" b="1" dirty="0" smtClean="0">
                <a:solidFill>
                  <a:schemeClr val="accent1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:</a:t>
            </a:r>
            <a:endParaRPr lang="en-US" sz="3273" b="1" dirty="0">
              <a:solidFill>
                <a:schemeClr val="accent1">
                  <a:lumMod val="75000"/>
                </a:schemeClr>
              </a:solidFill>
              <a:latin typeface="#9Slide03 AmpleSoft" panose="02000000000000000000" pitchFamily="2" charset="-93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434" y="3878968"/>
            <a:ext cx="3781425" cy="2581275"/>
          </a:xfrm>
          <a:prstGeom prst="rect">
            <a:avLst/>
          </a:prstGeom>
        </p:spPr>
      </p:pic>
      <p:sp>
        <p:nvSpPr>
          <p:cNvPr id="4" name="Arc 3"/>
          <p:cNvSpPr/>
          <p:nvPr/>
        </p:nvSpPr>
        <p:spPr>
          <a:xfrm>
            <a:off x="7069775" y="1858760"/>
            <a:ext cx="1089750" cy="4386541"/>
          </a:xfrm>
          <a:prstGeom prst="arc">
            <a:avLst>
              <a:gd name="adj1" fmla="val 16200000"/>
              <a:gd name="adj2" fmla="val 5652716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 Box 99"/>
          <p:cNvSpPr txBox="1"/>
          <p:nvPr/>
        </p:nvSpPr>
        <p:spPr>
          <a:xfrm>
            <a:off x="8285871" y="1662095"/>
            <a:ext cx="3721974" cy="4131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 smtClean="0">
                <a:solidFill>
                  <a:srgbClr val="00B050"/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Phát</a:t>
            </a:r>
            <a:r>
              <a:rPr lang="en-US" sz="2500" b="1" dirty="0" smtClean="0">
                <a:solidFill>
                  <a:srgbClr val="00B050"/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minh </a:t>
            </a:r>
            <a:r>
              <a:rPr lang="en-US" sz="2500" b="1" dirty="0" err="1" smtClean="0">
                <a:solidFill>
                  <a:srgbClr val="00B050"/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ra</a:t>
            </a:r>
            <a:r>
              <a:rPr lang="en-US" sz="2500" b="1" dirty="0" smtClean="0">
                <a:solidFill>
                  <a:srgbClr val="00B050"/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điện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vật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liệu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kim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loại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vật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liệu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nhựa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thủy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tinh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công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nghệ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siêu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âm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phát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truyền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tín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hiệu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từ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remote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đến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thiết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bị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,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công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nghệ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màn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hình</a:t>
            </a:r>
            <a:r>
              <a:rPr lang="en-US" sz="2500" b="1" dirty="0" smtClean="0">
                <a:solidFill>
                  <a:schemeClr val="accent2">
                    <a:lumMod val="75000"/>
                  </a:schemeClr>
                </a:solidFill>
                <a:latin typeface="#9Slide03 AmpleSoft" panose="02000000000000000000" pitchFamily="2" charset="-93"/>
                <a:cs typeface="Arial" panose="020B0604020202020204" pitchFamily="34" charset="0"/>
              </a:rPr>
              <a:t> OLED, QLED,…</a:t>
            </a:r>
            <a:endParaRPr lang="en-US" sz="2500" b="1" dirty="0">
              <a:solidFill>
                <a:schemeClr val="accent2">
                  <a:lumMod val="75000"/>
                </a:schemeClr>
              </a:solidFill>
              <a:latin typeface="#9Slide03 AmpleSoft" panose="02000000000000000000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9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01159439">
  <a:themeElements>
    <a:clrScheme name="01159439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01159439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1" i="0" u="none" strike="noStrike" cap="none" normalizeH="0" baseline="0" smtClean="0">
            <a:ln>
              <a:noFill/>
            </a:ln>
            <a:solidFill>
              <a:srgbClr val="0000DA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200" b="1" i="0" u="none" strike="noStrike" cap="none" normalizeH="0" baseline="0" smtClean="0">
            <a:ln>
              <a:noFill/>
            </a:ln>
            <a:solidFill>
              <a:srgbClr val="0000DA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0115943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115943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115943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818</Words>
  <Application>Microsoft Office PowerPoint</Application>
  <PresentationFormat>Widescreen</PresentationFormat>
  <Paragraphs>84</Paragraphs>
  <Slides>27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59" baseType="lpstr">
      <vt:lpstr>Noto Sans</vt:lpstr>
      <vt:lpstr>Roboto</vt:lpstr>
      <vt:lpstr>Arial</vt:lpstr>
      <vt:lpstr>#9Slide03 SVNAguda Black</vt:lpstr>
      <vt:lpstr>.VnTimeH</vt:lpstr>
      <vt:lpstr>#9Slide03 Cabin Medium</vt:lpstr>
      <vt:lpstr>SVN-Lobster</vt:lpstr>
      <vt:lpstr>Times New Roman</vt:lpstr>
      <vt:lpstr>Calibri</vt:lpstr>
      <vt:lpstr>#9Slide03 Roboto Bold</vt:lpstr>
      <vt:lpstr>#9Slide05 SVNCookie</vt:lpstr>
      <vt:lpstr>#9Slide03 Arima Madurai Black</vt:lpstr>
      <vt:lpstr>#9Slide03 AmpleSoft</vt:lpstr>
      <vt:lpstr>#9Slide05 SantElia Script Light</vt:lpstr>
      <vt:lpstr>#9Slide03 Roboto</vt:lpstr>
      <vt:lpstr>#9Slide03 IcielSamsung Sharp Bo</vt:lpstr>
      <vt:lpstr>SimSun</vt:lpstr>
      <vt:lpstr>#9Slide03 Cabin Bold</vt:lpstr>
      <vt:lpstr>Segoe UI</vt:lpstr>
      <vt:lpstr>SimSun</vt:lpstr>
      <vt:lpstr>#9Slide03 Montserrat Alternates</vt:lpstr>
      <vt:lpstr>#9Slide03 IcielPanton Black</vt:lpstr>
      <vt:lpstr>.VnTime</vt:lpstr>
      <vt:lpstr>#9Slide03 BoosterNextFYBlack</vt:lpstr>
      <vt:lpstr>Segoe UI Black</vt:lpstr>
      <vt:lpstr>#9Slide03 Arima Madurai Medium</vt:lpstr>
      <vt:lpstr>Calibri Light</vt:lpstr>
      <vt:lpstr>Muli</vt:lpstr>
      <vt:lpstr>Palatino Linotype</vt:lpstr>
      <vt:lpstr>01159439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Hệ thống  tưới nước tự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Q.E.N</cp:lastModifiedBy>
  <cp:revision>291</cp:revision>
  <dcterms:created xsi:type="dcterms:W3CDTF">2018-09-19T00:06:00Z</dcterms:created>
  <dcterms:modified xsi:type="dcterms:W3CDTF">2021-09-05T00:51:46Z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